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95" r:id="rId8"/>
    <p:sldId id="262" r:id="rId9"/>
    <p:sldId id="263" r:id="rId10"/>
    <p:sldId id="264" r:id="rId11"/>
    <p:sldId id="265" r:id="rId12"/>
    <p:sldId id="266" r:id="rId13"/>
    <p:sldId id="267" r:id="rId14"/>
    <p:sldId id="301" r:id="rId15"/>
    <p:sldId id="296" r:id="rId16"/>
    <p:sldId id="268" r:id="rId17"/>
    <p:sldId id="297" r:id="rId18"/>
    <p:sldId id="299" r:id="rId19"/>
    <p:sldId id="298" r:id="rId20"/>
    <p:sldId id="271" r:id="rId21"/>
    <p:sldId id="272" r:id="rId22"/>
    <p:sldId id="300" r:id="rId23"/>
    <p:sldId id="273" r:id="rId24"/>
    <p:sldId id="302" r:id="rId25"/>
    <p:sldId id="274" r:id="rId26"/>
    <p:sldId id="303" r:id="rId27"/>
    <p:sldId id="304" r:id="rId28"/>
    <p:sldId id="305" r:id="rId29"/>
    <p:sldId id="306" r:id="rId30"/>
    <p:sldId id="307" r:id="rId31"/>
    <p:sldId id="276" r:id="rId32"/>
    <p:sldId id="308" r:id="rId33"/>
    <p:sldId id="281" r:id="rId34"/>
    <p:sldId id="277" r:id="rId35"/>
    <p:sldId id="278" r:id="rId36"/>
    <p:sldId id="279" r:id="rId37"/>
    <p:sldId id="280" r:id="rId38"/>
    <p:sldId id="309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310" r:id="rId48"/>
    <p:sldId id="291" r:id="rId49"/>
    <p:sldId id="292" r:id="rId50"/>
    <p:sldId id="293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a Pleše" initials="IP" lastIdx="2" clrIdx="0">
    <p:extLst>
      <p:ext uri="{19B8F6BF-5375-455C-9EA6-DF929625EA0E}">
        <p15:presenceInfo xmlns:p15="http://schemas.microsoft.com/office/powerpoint/2012/main" userId="64946dfb73a059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74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a Pleše" userId="64946dfb73a0598a" providerId="LiveId" clId="{501E6433-6ED0-46FE-A913-5D33B061C739}"/>
    <pc:docChg chg="undo custSel addSld delSld modSld sldOrd">
      <pc:chgData name="Ivana Pleše" userId="64946dfb73a0598a" providerId="LiveId" clId="{501E6433-6ED0-46FE-A913-5D33B061C739}" dt="2024-05-23T16:41:07.668" v="5564" actId="1076"/>
      <pc:docMkLst>
        <pc:docMk/>
      </pc:docMkLst>
      <pc:sldChg chg="modSp mod">
        <pc:chgData name="Ivana Pleše" userId="64946dfb73a0598a" providerId="LiveId" clId="{501E6433-6ED0-46FE-A913-5D33B061C739}" dt="2024-05-23T09:35:04.530" v="440" actId="113"/>
        <pc:sldMkLst>
          <pc:docMk/>
          <pc:sldMk cId="220969238" sldId="256"/>
        </pc:sldMkLst>
        <pc:spChg chg="mod">
          <ac:chgData name="Ivana Pleše" userId="64946dfb73a0598a" providerId="LiveId" clId="{501E6433-6ED0-46FE-A913-5D33B061C739}" dt="2024-05-23T09:35:04.530" v="440" actId="113"/>
          <ac:spMkLst>
            <pc:docMk/>
            <pc:sldMk cId="220969238" sldId="256"/>
            <ac:spMk id="2" creationId="{AA075525-2865-78FF-D3ED-86657CDBFE4F}"/>
          </ac:spMkLst>
        </pc:spChg>
        <pc:spChg chg="mod">
          <ac:chgData name="Ivana Pleše" userId="64946dfb73a0598a" providerId="LiveId" clId="{501E6433-6ED0-46FE-A913-5D33B061C739}" dt="2024-05-23T01:13:27.471" v="286" actId="1076"/>
          <ac:spMkLst>
            <pc:docMk/>
            <pc:sldMk cId="220969238" sldId="256"/>
            <ac:spMk id="3" creationId="{F28DD50C-840B-DCD6-BDEA-92B38AA41DF9}"/>
          </ac:spMkLst>
        </pc:spChg>
      </pc:sldChg>
      <pc:sldChg chg="modSp new mod">
        <pc:chgData name="Ivana Pleše" userId="64946dfb73a0598a" providerId="LiveId" clId="{501E6433-6ED0-46FE-A913-5D33B061C739}" dt="2024-05-23T09:35:15.325" v="449" actId="113"/>
        <pc:sldMkLst>
          <pc:docMk/>
          <pc:sldMk cId="1010146759" sldId="257"/>
        </pc:sldMkLst>
        <pc:spChg chg="mod">
          <ac:chgData name="Ivana Pleše" userId="64946dfb73a0598a" providerId="LiveId" clId="{501E6433-6ED0-46FE-A913-5D33B061C739}" dt="2024-05-23T09:35:15.325" v="449" actId="113"/>
          <ac:spMkLst>
            <pc:docMk/>
            <pc:sldMk cId="1010146759" sldId="257"/>
            <ac:spMk id="2" creationId="{9BAF4AFC-6D45-51A4-6BC1-01C2FECE4090}"/>
          </ac:spMkLst>
        </pc:spChg>
        <pc:spChg chg="mod">
          <ac:chgData name="Ivana Pleše" userId="64946dfb73a0598a" providerId="LiveId" clId="{501E6433-6ED0-46FE-A913-5D33B061C739}" dt="2024-05-23T01:16:52.679" v="428" actId="20577"/>
          <ac:spMkLst>
            <pc:docMk/>
            <pc:sldMk cId="1010146759" sldId="257"/>
            <ac:spMk id="3" creationId="{32DD3D0F-EB66-D88E-2E97-B7E95779F6F3}"/>
          </ac:spMkLst>
        </pc:spChg>
      </pc:sldChg>
      <pc:sldChg chg="addSp delSp modSp new mod">
        <pc:chgData name="Ivana Pleše" userId="64946dfb73a0598a" providerId="LiveId" clId="{501E6433-6ED0-46FE-A913-5D33B061C739}" dt="2024-05-23T10:39:24.524" v="1930" actId="20577"/>
        <pc:sldMkLst>
          <pc:docMk/>
          <pc:sldMk cId="468932994" sldId="258"/>
        </pc:sldMkLst>
        <pc:spChg chg="mod">
          <ac:chgData name="Ivana Pleše" userId="64946dfb73a0598a" providerId="LiveId" clId="{501E6433-6ED0-46FE-A913-5D33B061C739}" dt="2024-05-23T09:36:06.394" v="451"/>
          <ac:spMkLst>
            <pc:docMk/>
            <pc:sldMk cId="468932994" sldId="258"/>
            <ac:spMk id="2" creationId="{17589FD3-197A-39F8-A148-3F54CA29F173}"/>
          </ac:spMkLst>
        </pc:spChg>
        <pc:spChg chg="del">
          <ac:chgData name="Ivana Pleše" userId="64946dfb73a0598a" providerId="LiveId" clId="{501E6433-6ED0-46FE-A913-5D33B061C739}" dt="2024-05-23T01:16:06.347" v="422"/>
          <ac:spMkLst>
            <pc:docMk/>
            <pc:sldMk cId="468932994" sldId="258"/>
            <ac:spMk id="3" creationId="{B87D37EA-C5B9-C2A0-6F35-E5343D4A6CD3}"/>
          </ac:spMkLst>
        </pc:spChg>
        <pc:spChg chg="add del mod">
          <ac:chgData name="Ivana Pleše" userId="64946dfb73a0598a" providerId="LiveId" clId="{501E6433-6ED0-46FE-A913-5D33B061C739}" dt="2024-05-23T01:16:08.244" v="423" actId="478"/>
          <ac:spMkLst>
            <pc:docMk/>
            <pc:sldMk cId="468932994" sldId="258"/>
            <ac:spMk id="4" creationId="{41DFD73A-C472-2E88-9FA1-526D8118DE7A}"/>
          </ac:spMkLst>
        </pc:spChg>
        <pc:spChg chg="add mod">
          <ac:chgData name="Ivana Pleše" userId="64946dfb73a0598a" providerId="LiveId" clId="{501E6433-6ED0-46FE-A913-5D33B061C739}" dt="2024-05-23T10:39:24.524" v="1930" actId="20577"/>
          <ac:spMkLst>
            <pc:docMk/>
            <pc:sldMk cId="468932994" sldId="258"/>
            <ac:spMk id="5" creationId="{85F20E90-06CF-2FFA-23DE-E7FDE2AD2AF2}"/>
          </ac:spMkLst>
        </pc:spChg>
      </pc:sldChg>
      <pc:sldChg chg="modSp new mod">
        <pc:chgData name="Ivana Pleše" userId="64946dfb73a0598a" providerId="LiveId" clId="{501E6433-6ED0-46FE-A913-5D33B061C739}" dt="2024-05-23T11:43:21.570" v="5540" actId="1076"/>
        <pc:sldMkLst>
          <pc:docMk/>
          <pc:sldMk cId="1258326752" sldId="259"/>
        </pc:sldMkLst>
        <pc:spChg chg="mod">
          <ac:chgData name="Ivana Pleše" userId="64946dfb73a0598a" providerId="LiveId" clId="{501E6433-6ED0-46FE-A913-5D33B061C739}" dt="2024-05-23T09:35:11.709" v="447" actId="20577"/>
          <ac:spMkLst>
            <pc:docMk/>
            <pc:sldMk cId="1258326752" sldId="259"/>
            <ac:spMk id="2" creationId="{FA48227B-5ABF-FBE7-7251-31B6ECF77B1B}"/>
          </ac:spMkLst>
        </pc:spChg>
        <pc:spChg chg="mod">
          <ac:chgData name="Ivana Pleše" userId="64946dfb73a0598a" providerId="LiveId" clId="{501E6433-6ED0-46FE-A913-5D33B061C739}" dt="2024-05-23T11:43:21.570" v="5540" actId="1076"/>
          <ac:spMkLst>
            <pc:docMk/>
            <pc:sldMk cId="1258326752" sldId="259"/>
            <ac:spMk id="3" creationId="{1CBDB66E-26D3-393A-74D9-97AF5A05713B}"/>
          </ac:spMkLst>
        </pc:spChg>
      </pc:sldChg>
      <pc:sldChg chg="addSp delSp modSp new mod">
        <pc:chgData name="Ivana Pleše" userId="64946dfb73a0598a" providerId="LiveId" clId="{501E6433-6ED0-46FE-A913-5D33B061C739}" dt="2024-05-23T09:40:13.321" v="692" actId="1076"/>
        <pc:sldMkLst>
          <pc:docMk/>
          <pc:sldMk cId="3006005476" sldId="260"/>
        </pc:sldMkLst>
        <pc:spChg chg="del">
          <ac:chgData name="Ivana Pleše" userId="64946dfb73a0598a" providerId="LiveId" clId="{501E6433-6ED0-46FE-A913-5D33B061C739}" dt="2024-05-23T09:40:05.937" v="689" actId="931"/>
          <ac:spMkLst>
            <pc:docMk/>
            <pc:sldMk cId="3006005476" sldId="260"/>
            <ac:spMk id="3" creationId="{BB5DD949-CA9F-880C-99BA-5FA324AF63D5}"/>
          </ac:spMkLst>
        </pc:spChg>
        <pc:picChg chg="add mod">
          <ac:chgData name="Ivana Pleše" userId="64946dfb73a0598a" providerId="LiveId" clId="{501E6433-6ED0-46FE-A913-5D33B061C739}" dt="2024-05-23T09:40:13.321" v="692" actId="1076"/>
          <ac:picMkLst>
            <pc:docMk/>
            <pc:sldMk cId="3006005476" sldId="260"/>
            <ac:picMk id="5" creationId="{7E64F10E-0C24-3245-B5F9-56526CD52CE1}"/>
          </ac:picMkLst>
        </pc:picChg>
      </pc:sldChg>
      <pc:sldChg chg="addSp delSp modSp new mod">
        <pc:chgData name="Ivana Pleše" userId="64946dfb73a0598a" providerId="LiveId" clId="{501E6433-6ED0-46FE-A913-5D33B061C739}" dt="2024-05-23T10:37:03.884" v="1891" actId="27636"/>
        <pc:sldMkLst>
          <pc:docMk/>
          <pc:sldMk cId="4138309953" sldId="261"/>
        </pc:sldMkLst>
        <pc:spChg chg="mod">
          <ac:chgData name="Ivana Pleše" userId="64946dfb73a0598a" providerId="LiveId" clId="{501E6433-6ED0-46FE-A913-5D33B061C739}" dt="2024-05-23T10:37:03.884" v="1891" actId="27636"/>
          <ac:spMkLst>
            <pc:docMk/>
            <pc:sldMk cId="4138309953" sldId="261"/>
            <ac:spMk id="2" creationId="{C3694307-26AC-466C-6CE4-9BF3308638E3}"/>
          </ac:spMkLst>
        </pc:spChg>
        <pc:spChg chg="del">
          <ac:chgData name="Ivana Pleše" userId="64946dfb73a0598a" providerId="LiveId" clId="{501E6433-6ED0-46FE-A913-5D33B061C739}" dt="2024-05-23T09:43:07.860" v="694" actId="931"/>
          <ac:spMkLst>
            <pc:docMk/>
            <pc:sldMk cId="4138309953" sldId="261"/>
            <ac:spMk id="3" creationId="{EBD81F58-9D71-BA0E-D14F-ABF0AE5FB6A4}"/>
          </ac:spMkLst>
        </pc:spChg>
        <pc:picChg chg="add mod">
          <ac:chgData name="Ivana Pleše" userId="64946dfb73a0598a" providerId="LiveId" clId="{501E6433-6ED0-46FE-A913-5D33B061C739}" dt="2024-05-23T10:36:47.374" v="1870" actId="1076"/>
          <ac:picMkLst>
            <pc:docMk/>
            <pc:sldMk cId="4138309953" sldId="261"/>
            <ac:picMk id="5" creationId="{C05B61D8-DC21-E45E-1FFF-5068B0C3E9D2}"/>
          </ac:picMkLst>
        </pc:picChg>
      </pc:sldChg>
      <pc:sldChg chg="addSp delSp modSp new mod">
        <pc:chgData name="Ivana Pleše" userId="64946dfb73a0598a" providerId="LiveId" clId="{501E6433-6ED0-46FE-A913-5D33B061C739}" dt="2024-05-23T10:47:02.475" v="2127" actId="1076"/>
        <pc:sldMkLst>
          <pc:docMk/>
          <pc:sldMk cId="1836684236" sldId="262"/>
        </pc:sldMkLst>
        <pc:spChg chg="mod">
          <ac:chgData name="Ivana Pleše" userId="64946dfb73a0598a" providerId="LiveId" clId="{501E6433-6ED0-46FE-A913-5D33B061C739}" dt="2024-05-23T10:46:56.986" v="2124" actId="20577"/>
          <ac:spMkLst>
            <pc:docMk/>
            <pc:sldMk cId="1836684236" sldId="262"/>
            <ac:spMk id="2" creationId="{BA3C0354-54B0-CF80-B509-8DFA35CDB0AB}"/>
          </ac:spMkLst>
        </pc:spChg>
        <pc:spChg chg="del">
          <ac:chgData name="Ivana Pleše" userId="64946dfb73a0598a" providerId="LiveId" clId="{501E6433-6ED0-46FE-A913-5D33B061C739}" dt="2024-05-23T09:44:52.985" v="734" actId="931"/>
          <ac:spMkLst>
            <pc:docMk/>
            <pc:sldMk cId="1836684236" sldId="262"/>
            <ac:spMk id="3" creationId="{E749732F-D22E-1F78-D642-226BB8A8B88E}"/>
          </ac:spMkLst>
        </pc:spChg>
        <pc:picChg chg="add mod">
          <ac:chgData name="Ivana Pleše" userId="64946dfb73a0598a" providerId="LiveId" clId="{501E6433-6ED0-46FE-A913-5D33B061C739}" dt="2024-05-23T10:47:02.475" v="2127" actId="1076"/>
          <ac:picMkLst>
            <pc:docMk/>
            <pc:sldMk cId="1836684236" sldId="262"/>
            <ac:picMk id="5" creationId="{5450E8B6-866E-7F82-EC6D-388A5D181F4D}"/>
          </ac:picMkLst>
        </pc:picChg>
      </pc:sldChg>
      <pc:sldChg chg="addSp delSp modSp new mod">
        <pc:chgData name="Ivana Pleše" userId="64946dfb73a0598a" providerId="LiveId" clId="{501E6433-6ED0-46FE-A913-5D33B061C739}" dt="2024-05-23T09:46:08.626" v="746" actId="1076"/>
        <pc:sldMkLst>
          <pc:docMk/>
          <pc:sldMk cId="3268869992" sldId="263"/>
        </pc:sldMkLst>
        <pc:spChg chg="del">
          <ac:chgData name="Ivana Pleše" userId="64946dfb73a0598a" providerId="LiveId" clId="{501E6433-6ED0-46FE-A913-5D33B061C739}" dt="2024-05-23T09:46:02.889" v="744"/>
          <ac:spMkLst>
            <pc:docMk/>
            <pc:sldMk cId="3268869992" sldId="263"/>
            <ac:spMk id="3" creationId="{A52B140F-79F2-282B-0DFC-549DEB4B86AE}"/>
          </ac:spMkLst>
        </pc:spChg>
        <pc:picChg chg="add mod">
          <ac:chgData name="Ivana Pleše" userId="64946dfb73a0598a" providerId="LiveId" clId="{501E6433-6ED0-46FE-A913-5D33B061C739}" dt="2024-05-23T09:46:08.626" v="746" actId="1076"/>
          <ac:picMkLst>
            <pc:docMk/>
            <pc:sldMk cId="3268869992" sldId="263"/>
            <ac:picMk id="5" creationId="{924382E7-26D7-985E-4BE1-62306BD4B9BF}"/>
          </ac:picMkLst>
        </pc:picChg>
      </pc:sldChg>
      <pc:sldChg chg="addSp delSp modSp new mod">
        <pc:chgData name="Ivana Pleše" userId="64946dfb73a0598a" providerId="LiveId" clId="{501E6433-6ED0-46FE-A913-5D33B061C739}" dt="2024-05-23T09:49:03.191" v="771" actId="732"/>
        <pc:sldMkLst>
          <pc:docMk/>
          <pc:sldMk cId="90985869" sldId="264"/>
        </pc:sldMkLst>
        <pc:spChg chg="del">
          <ac:chgData name="Ivana Pleše" userId="64946dfb73a0598a" providerId="LiveId" clId="{501E6433-6ED0-46FE-A913-5D33B061C739}" dt="2024-05-23T09:46:20.290" v="755"/>
          <ac:spMkLst>
            <pc:docMk/>
            <pc:sldMk cId="90985869" sldId="264"/>
            <ac:spMk id="3" creationId="{0407C713-E0DD-B862-D680-BED16778369A}"/>
          </ac:spMkLst>
        </pc:spChg>
        <pc:picChg chg="add mod">
          <ac:chgData name="Ivana Pleše" userId="64946dfb73a0598a" providerId="LiveId" clId="{501E6433-6ED0-46FE-A913-5D33B061C739}" dt="2024-05-23T09:46:28.894" v="760" actId="1076"/>
          <ac:picMkLst>
            <pc:docMk/>
            <pc:sldMk cId="90985869" sldId="264"/>
            <ac:picMk id="5" creationId="{7CEB54C0-798A-EC51-4B76-10AB96261E5D}"/>
          </ac:picMkLst>
        </pc:picChg>
        <pc:picChg chg="add mod modCrop">
          <ac:chgData name="Ivana Pleše" userId="64946dfb73a0598a" providerId="LiveId" clId="{501E6433-6ED0-46FE-A913-5D33B061C739}" dt="2024-05-23T09:49:03.191" v="771" actId="732"/>
          <ac:picMkLst>
            <pc:docMk/>
            <pc:sldMk cId="90985869" sldId="264"/>
            <ac:picMk id="7" creationId="{5F1C17A6-6E70-BCB4-3612-96A5BFDD5076}"/>
          </ac:picMkLst>
        </pc:picChg>
      </pc:sldChg>
      <pc:sldChg chg="addSp delSp modSp new mod">
        <pc:chgData name="Ivana Pleše" userId="64946dfb73a0598a" providerId="LiveId" clId="{501E6433-6ED0-46FE-A913-5D33B061C739}" dt="2024-05-23T09:49:52.971" v="782" actId="1076"/>
        <pc:sldMkLst>
          <pc:docMk/>
          <pc:sldMk cId="2741890133" sldId="265"/>
        </pc:sldMkLst>
        <pc:spChg chg="del">
          <ac:chgData name="Ivana Pleše" userId="64946dfb73a0598a" providerId="LiveId" clId="{501E6433-6ED0-46FE-A913-5D33B061C739}" dt="2024-05-23T09:48:39.996" v="768"/>
          <ac:spMkLst>
            <pc:docMk/>
            <pc:sldMk cId="2741890133" sldId="265"/>
            <ac:spMk id="3" creationId="{48A54CD5-AA05-A3FA-0885-67F82BF7B6E7}"/>
          </ac:spMkLst>
        </pc:spChg>
        <pc:picChg chg="add mod modCrop">
          <ac:chgData name="Ivana Pleše" userId="64946dfb73a0598a" providerId="LiveId" clId="{501E6433-6ED0-46FE-A913-5D33B061C739}" dt="2024-05-23T09:49:52.971" v="782" actId="1076"/>
          <ac:picMkLst>
            <pc:docMk/>
            <pc:sldMk cId="2741890133" sldId="265"/>
            <ac:picMk id="5" creationId="{DDE46724-6667-FB3C-A106-1A2CBDE22E8B}"/>
          </ac:picMkLst>
        </pc:picChg>
        <pc:picChg chg="add mod modCrop">
          <ac:chgData name="Ivana Pleše" userId="64946dfb73a0598a" providerId="LiveId" clId="{501E6433-6ED0-46FE-A913-5D33B061C739}" dt="2024-05-23T09:49:43.755" v="779" actId="1076"/>
          <ac:picMkLst>
            <pc:docMk/>
            <pc:sldMk cId="2741890133" sldId="265"/>
            <ac:picMk id="7" creationId="{89AD6098-6D73-8178-92DC-F5F54D585E82}"/>
          </ac:picMkLst>
        </pc:picChg>
      </pc:sldChg>
      <pc:sldChg chg="addSp delSp modSp new mod">
        <pc:chgData name="Ivana Pleše" userId="64946dfb73a0598a" providerId="LiveId" clId="{501E6433-6ED0-46FE-A913-5D33B061C739}" dt="2024-05-23T09:50:30.298" v="791" actId="1076"/>
        <pc:sldMkLst>
          <pc:docMk/>
          <pc:sldMk cId="2251870236" sldId="266"/>
        </pc:sldMkLst>
        <pc:spChg chg="del">
          <ac:chgData name="Ivana Pleše" userId="64946dfb73a0598a" providerId="LiveId" clId="{501E6433-6ED0-46FE-A913-5D33B061C739}" dt="2024-05-23T09:50:00.314" v="783"/>
          <ac:spMkLst>
            <pc:docMk/>
            <pc:sldMk cId="2251870236" sldId="266"/>
            <ac:spMk id="3" creationId="{291C0B4C-E5F4-C633-F5D0-839E9C68DC76}"/>
          </ac:spMkLst>
        </pc:spChg>
        <pc:picChg chg="add mod">
          <ac:chgData name="Ivana Pleše" userId="64946dfb73a0598a" providerId="LiveId" clId="{501E6433-6ED0-46FE-A913-5D33B061C739}" dt="2024-05-23T09:50:30.298" v="791" actId="1076"/>
          <ac:picMkLst>
            <pc:docMk/>
            <pc:sldMk cId="2251870236" sldId="266"/>
            <ac:picMk id="5" creationId="{6252C074-4067-838B-0DA3-BF12F17009E9}"/>
          </ac:picMkLst>
        </pc:picChg>
        <pc:picChg chg="add del mod">
          <ac:chgData name="Ivana Pleše" userId="64946dfb73a0598a" providerId="LiveId" clId="{501E6433-6ED0-46FE-A913-5D33B061C739}" dt="2024-05-23T09:50:24.938" v="789" actId="478"/>
          <ac:picMkLst>
            <pc:docMk/>
            <pc:sldMk cId="2251870236" sldId="266"/>
            <ac:picMk id="7" creationId="{1CE48087-FAE8-6137-BA8E-B4B1C073493C}"/>
          </ac:picMkLst>
        </pc:picChg>
      </pc:sldChg>
      <pc:sldChg chg="addSp delSp modSp new mod">
        <pc:chgData name="Ivana Pleše" userId="64946dfb73a0598a" providerId="LiveId" clId="{501E6433-6ED0-46FE-A913-5D33B061C739}" dt="2024-05-23T09:50:47.928" v="795" actId="1076"/>
        <pc:sldMkLst>
          <pc:docMk/>
          <pc:sldMk cId="505475511" sldId="267"/>
        </pc:sldMkLst>
        <pc:spChg chg="del">
          <ac:chgData name="Ivana Pleše" userId="64946dfb73a0598a" providerId="LiveId" clId="{501E6433-6ED0-46FE-A913-5D33B061C739}" dt="2024-05-23T09:50:36.939" v="792"/>
          <ac:spMkLst>
            <pc:docMk/>
            <pc:sldMk cId="505475511" sldId="267"/>
            <ac:spMk id="3" creationId="{CBD9AE67-4769-EA01-559C-5B24CBD57736}"/>
          </ac:spMkLst>
        </pc:spChg>
        <pc:picChg chg="add mod">
          <ac:chgData name="Ivana Pleše" userId="64946dfb73a0598a" providerId="LiveId" clId="{501E6433-6ED0-46FE-A913-5D33B061C739}" dt="2024-05-23T09:50:47.928" v="795" actId="1076"/>
          <ac:picMkLst>
            <pc:docMk/>
            <pc:sldMk cId="505475511" sldId="267"/>
            <ac:picMk id="5" creationId="{92424FB5-6977-4266-C528-025BF7045733}"/>
          </ac:picMkLst>
        </pc:picChg>
      </pc:sldChg>
      <pc:sldChg chg="addSp delSp modSp new mod">
        <pc:chgData name="Ivana Pleše" userId="64946dfb73a0598a" providerId="LiveId" clId="{501E6433-6ED0-46FE-A913-5D33B061C739}" dt="2024-05-23T10:54:15.081" v="2546" actId="1076"/>
        <pc:sldMkLst>
          <pc:docMk/>
          <pc:sldMk cId="1490232804" sldId="268"/>
        </pc:sldMkLst>
        <pc:spChg chg="mod">
          <ac:chgData name="Ivana Pleše" userId="64946dfb73a0598a" providerId="LiveId" clId="{501E6433-6ED0-46FE-A913-5D33B061C739}" dt="2024-05-23T10:53:37.922" v="2534" actId="122"/>
          <ac:spMkLst>
            <pc:docMk/>
            <pc:sldMk cId="1490232804" sldId="268"/>
            <ac:spMk id="2" creationId="{90127D03-BA93-C68D-913B-7D5109D4B794}"/>
          </ac:spMkLst>
        </pc:spChg>
        <pc:spChg chg="del">
          <ac:chgData name="Ivana Pleše" userId="64946dfb73a0598a" providerId="LiveId" clId="{501E6433-6ED0-46FE-A913-5D33B061C739}" dt="2024-05-23T09:51:41.557" v="825"/>
          <ac:spMkLst>
            <pc:docMk/>
            <pc:sldMk cId="1490232804" sldId="268"/>
            <ac:spMk id="3" creationId="{F61A136E-F48E-26EE-28C4-B1643C8491BD}"/>
          </ac:spMkLst>
        </pc:spChg>
        <pc:spChg chg="add del mod">
          <ac:chgData name="Ivana Pleše" userId="64946dfb73a0598a" providerId="LiveId" clId="{501E6433-6ED0-46FE-A913-5D33B061C739}" dt="2024-05-23T09:52:18.788" v="880"/>
          <ac:spMkLst>
            <pc:docMk/>
            <pc:sldMk cId="1490232804" sldId="268"/>
            <ac:spMk id="7" creationId="{9EDAE58B-64A6-39C9-6B8F-04C17D1365E2}"/>
          </ac:spMkLst>
        </pc:spChg>
        <pc:spChg chg="add del mod">
          <ac:chgData name="Ivana Pleše" userId="64946dfb73a0598a" providerId="LiveId" clId="{501E6433-6ED0-46FE-A913-5D33B061C739}" dt="2024-05-23T10:53:59.780" v="2538"/>
          <ac:spMkLst>
            <pc:docMk/>
            <pc:sldMk cId="1490232804" sldId="268"/>
            <ac:spMk id="13" creationId="{78A70B3A-7F2D-8689-9026-E0BDFB7BAB91}"/>
          </ac:spMkLst>
        </pc:spChg>
        <pc:picChg chg="add del mod">
          <ac:chgData name="Ivana Pleše" userId="64946dfb73a0598a" providerId="LiveId" clId="{501E6433-6ED0-46FE-A913-5D33B061C739}" dt="2024-05-23T09:51:50.828" v="828" actId="478"/>
          <ac:picMkLst>
            <pc:docMk/>
            <pc:sldMk cId="1490232804" sldId="268"/>
            <ac:picMk id="5" creationId="{8526506D-CC85-9EE4-6EF7-D014B9DEB528}"/>
          </ac:picMkLst>
        </pc:picChg>
        <pc:picChg chg="add del mod">
          <ac:chgData name="Ivana Pleše" userId="64946dfb73a0598a" providerId="LiveId" clId="{501E6433-6ED0-46FE-A913-5D33B061C739}" dt="2024-05-23T10:53:27.892" v="2510" actId="478"/>
          <ac:picMkLst>
            <pc:docMk/>
            <pc:sldMk cId="1490232804" sldId="268"/>
            <ac:picMk id="9" creationId="{1B2911D5-2F0C-EC09-1B8D-0EE034616514}"/>
          </ac:picMkLst>
        </pc:picChg>
        <pc:picChg chg="add mod">
          <ac:chgData name="Ivana Pleše" userId="64946dfb73a0598a" providerId="LiveId" clId="{501E6433-6ED0-46FE-A913-5D33B061C739}" dt="2024-05-23T10:54:15.081" v="2546" actId="1076"/>
          <ac:picMkLst>
            <pc:docMk/>
            <pc:sldMk cId="1490232804" sldId="268"/>
            <ac:picMk id="11" creationId="{6349F8AF-634F-4643-769A-02F4DF39703E}"/>
          </ac:picMkLst>
        </pc:picChg>
        <pc:picChg chg="add mod">
          <ac:chgData name="Ivana Pleše" userId="64946dfb73a0598a" providerId="LiveId" clId="{501E6433-6ED0-46FE-A913-5D33B061C739}" dt="2024-05-23T10:54:10.847" v="2544" actId="1076"/>
          <ac:picMkLst>
            <pc:docMk/>
            <pc:sldMk cId="1490232804" sldId="268"/>
            <ac:picMk id="14" creationId="{9F897C74-F25C-BDC0-2959-DE0AC11F3235}"/>
          </ac:picMkLst>
        </pc:picChg>
      </pc:sldChg>
      <pc:sldChg chg="addSp delSp modSp new del mod">
        <pc:chgData name="Ivana Pleše" userId="64946dfb73a0598a" providerId="LiveId" clId="{501E6433-6ED0-46FE-A913-5D33B061C739}" dt="2024-05-23T10:55:33.882" v="2548" actId="2696"/>
        <pc:sldMkLst>
          <pc:docMk/>
          <pc:sldMk cId="3749501500" sldId="269"/>
        </pc:sldMkLst>
        <pc:spChg chg="del">
          <ac:chgData name="Ivana Pleše" userId="64946dfb73a0598a" providerId="LiveId" clId="{501E6433-6ED0-46FE-A913-5D33B061C739}" dt="2024-05-23T09:52:55.232" v="889"/>
          <ac:spMkLst>
            <pc:docMk/>
            <pc:sldMk cId="3749501500" sldId="269"/>
            <ac:spMk id="3" creationId="{1A03E193-5397-A6C7-6505-61B616438EB8}"/>
          </ac:spMkLst>
        </pc:spChg>
        <pc:spChg chg="add mod">
          <ac:chgData name="Ivana Pleše" userId="64946dfb73a0598a" providerId="LiveId" clId="{501E6433-6ED0-46FE-A913-5D33B061C739}" dt="2024-05-23T10:55:16.728" v="2547" actId="478"/>
          <ac:spMkLst>
            <pc:docMk/>
            <pc:sldMk cId="3749501500" sldId="269"/>
            <ac:spMk id="9" creationId="{DA05C4ED-7D8A-C784-5A98-1D21BBE34D9F}"/>
          </ac:spMkLst>
        </pc:spChg>
        <pc:picChg chg="add del mod">
          <ac:chgData name="Ivana Pleše" userId="64946dfb73a0598a" providerId="LiveId" clId="{501E6433-6ED0-46FE-A913-5D33B061C739}" dt="2024-05-23T10:55:16.728" v="2547" actId="478"/>
          <ac:picMkLst>
            <pc:docMk/>
            <pc:sldMk cId="3749501500" sldId="269"/>
            <ac:picMk id="5" creationId="{1EE91B7E-FEF1-164B-4B7F-A6071787C387}"/>
          </ac:picMkLst>
        </pc:picChg>
        <pc:picChg chg="add mod">
          <ac:chgData name="Ivana Pleše" userId="64946dfb73a0598a" providerId="LiveId" clId="{501E6433-6ED0-46FE-A913-5D33B061C739}" dt="2024-05-23T09:53:11.709" v="894" actId="1076"/>
          <ac:picMkLst>
            <pc:docMk/>
            <pc:sldMk cId="3749501500" sldId="269"/>
            <ac:picMk id="7" creationId="{9863A739-49B6-8546-6E4C-23739E926F24}"/>
          </ac:picMkLst>
        </pc:picChg>
      </pc:sldChg>
      <pc:sldChg chg="addSp delSp modSp new del mod">
        <pc:chgData name="Ivana Pleše" userId="64946dfb73a0598a" providerId="LiveId" clId="{501E6433-6ED0-46FE-A913-5D33B061C739}" dt="2024-05-23T10:58:56.452" v="2765" actId="2696"/>
        <pc:sldMkLst>
          <pc:docMk/>
          <pc:sldMk cId="3691028975" sldId="270"/>
        </pc:sldMkLst>
        <pc:spChg chg="mod">
          <ac:chgData name="Ivana Pleše" userId="64946dfb73a0598a" providerId="LiveId" clId="{501E6433-6ED0-46FE-A913-5D33B061C739}" dt="2024-05-23T09:57:49.102" v="1047" actId="20577"/>
          <ac:spMkLst>
            <pc:docMk/>
            <pc:sldMk cId="3691028975" sldId="270"/>
            <ac:spMk id="2" creationId="{2B449D61-9870-A9C8-B505-07234305E184}"/>
          </ac:spMkLst>
        </pc:spChg>
        <pc:spChg chg="del">
          <ac:chgData name="Ivana Pleše" userId="64946dfb73a0598a" providerId="LiveId" clId="{501E6433-6ED0-46FE-A913-5D33B061C739}" dt="2024-05-23T09:53:39.989" v="940"/>
          <ac:spMkLst>
            <pc:docMk/>
            <pc:sldMk cId="3691028975" sldId="270"/>
            <ac:spMk id="3" creationId="{E679FC96-F959-FA06-A3EE-F73B9FBA4D75}"/>
          </ac:spMkLst>
        </pc:spChg>
        <pc:picChg chg="add mod modCrop">
          <ac:chgData name="Ivana Pleše" userId="64946dfb73a0598a" providerId="LiveId" clId="{501E6433-6ED0-46FE-A913-5D33B061C739}" dt="2024-05-23T10:57:01.602" v="2568" actId="1076"/>
          <ac:picMkLst>
            <pc:docMk/>
            <pc:sldMk cId="3691028975" sldId="270"/>
            <ac:picMk id="5" creationId="{6BB7CBA2-F9ED-06B9-C406-BCACEDE8BDD0}"/>
          </ac:picMkLst>
        </pc:picChg>
        <pc:picChg chg="add del mod">
          <ac:chgData name="Ivana Pleše" userId="64946dfb73a0598a" providerId="LiveId" clId="{501E6433-6ED0-46FE-A913-5D33B061C739}" dt="2024-05-23T10:56:48.770" v="2562" actId="478"/>
          <ac:picMkLst>
            <pc:docMk/>
            <pc:sldMk cId="3691028975" sldId="270"/>
            <ac:picMk id="7" creationId="{A8578EEE-3C4B-4590-1F9C-CC6F29EE52D1}"/>
          </ac:picMkLst>
        </pc:picChg>
      </pc:sldChg>
      <pc:sldChg chg="addSp delSp modSp new mod">
        <pc:chgData name="Ivana Pleše" userId="64946dfb73a0598a" providerId="LiveId" clId="{501E6433-6ED0-46FE-A913-5D33B061C739}" dt="2024-05-23T11:01:09.829" v="2810" actId="1076"/>
        <pc:sldMkLst>
          <pc:docMk/>
          <pc:sldMk cId="361729366" sldId="271"/>
        </pc:sldMkLst>
        <pc:spChg chg="del">
          <ac:chgData name="Ivana Pleše" userId="64946dfb73a0598a" providerId="LiveId" clId="{501E6433-6ED0-46FE-A913-5D33B061C739}" dt="2024-05-23T09:54:06.147" v="951"/>
          <ac:spMkLst>
            <pc:docMk/>
            <pc:sldMk cId="361729366" sldId="271"/>
            <ac:spMk id="3" creationId="{C88834ED-435F-F9B6-2DF7-5D4C27D96F8A}"/>
          </ac:spMkLst>
        </pc:spChg>
        <pc:picChg chg="add mod">
          <ac:chgData name="Ivana Pleše" userId="64946dfb73a0598a" providerId="LiveId" clId="{501E6433-6ED0-46FE-A913-5D33B061C739}" dt="2024-05-23T09:54:47.173" v="967" actId="1076"/>
          <ac:picMkLst>
            <pc:docMk/>
            <pc:sldMk cId="361729366" sldId="271"/>
            <ac:picMk id="5" creationId="{479FAAA6-B13A-600C-12F7-7F6259D28BC8}"/>
          </ac:picMkLst>
        </pc:picChg>
        <pc:picChg chg="add mod">
          <ac:chgData name="Ivana Pleše" userId="64946dfb73a0598a" providerId="LiveId" clId="{501E6433-6ED0-46FE-A913-5D33B061C739}" dt="2024-05-23T11:01:09.829" v="2810" actId="1076"/>
          <ac:picMkLst>
            <pc:docMk/>
            <pc:sldMk cId="361729366" sldId="271"/>
            <ac:picMk id="7" creationId="{F1506E21-EA46-40F6-DD97-B00B64EA8EA2}"/>
          </ac:picMkLst>
        </pc:picChg>
        <pc:picChg chg="add del mod">
          <ac:chgData name="Ivana Pleše" userId="64946dfb73a0598a" providerId="LiveId" clId="{501E6433-6ED0-46FE-A913-5D33B061C739}" dt="2024-05-23T09:54:34.251" v="961" actId="478"/>
          <ac:picMkLst>
            <pc:docMk/>
            <pc:sldMk cId="361729366" sldId="271"/>
            <ac:picMk id="9" creationId="{07C75CF1-CBF4-1A71-207F-1E5C986CA687}"/>
          </ac:picMkLst>
        </pc:picChg>
      </pc:sldChg>
      <pc:sldChg chg="addSp delSp modSp new mod">
        <pc:chgData name="Ivana Pleše" userId="64946dfb73a0598a" providerId="LiveId" clId="{501E6433-6ED0-46FE-A913-5D33B061C739}" dt="2024-05-23T09:55:37.213" v="982" actId="1076"/>
        <pc:sldMkLst>
          <pc:docMk/>
          <pc:sldMk cId="2891600032" sldId="272"/>
        </pc:sldMkLst>
        <pc:spChg chg="del">
          <ac:chgData name="Ivana Pleše" userId="64946dfb73a0598a" providerId="LiveId" clId="{501E6433-6ED0-46FE-A913-5D33B061C739}" dt="2024-05-23T09:54:56.695" v="969"/>
          <ac:spMkLst>
            <pc:docMk/>
            <pc:sldMk cId="2891600032" sldId="272"/>
            <ac:spMk id="3" creationId="{B3FA23D3-EEF9-4CAF-1433-672A43FCE3E4}"/>
          </ac:spMkLst>
        </pc:spChg>
        <pc:picChg chg="add mod">
          <ac:chgData name="Ivana Pleše" userId="64946dfb73a0598a" providerId="LiveId" clId="{501E6433-6ED0-46FE-A913-5D33B061C739}" dt="2024-05-23T09:55:35.628" v="981" actId="1076"/>
          <ac:picMkLst>
            <pc:docMk/>
            <pc:sldMk cId="2891600032" sldId="272"/>
            <ac:picMk id="5" creationId="{BF2BF683-1C50-CC9B-6577-8EDFBE1557EE}"/>
          </ac:picMkLst>
        </pc:picChg>
        <pc:picChg chg="add mod modCrop">
          <ac:chgData name="Ivana Pleše" userId="64946dfb73a0598a" providerId="LiveId" clId="{501E6433-6ED0-46FE-A913-5D33B061C739}" dt="2024-05-23T09:55:37.213" v="982" actId="1076"/>
          <ac:picMkLst>
            <pc:docMk/>
            <pc:sldMk cId="2891600032" sldId="272"/>
            <ac:picMk id="7" creationId="{862B0DAC-18D5-7951-CEBB-DF903574AEBD}"/>
          </ac:picMkLst>
        </pc:picChg>
      </pc:sldChg>
      <pc:sldChg chg="addSp delSp modSp new mod">
        <pc:chgData name="Ivana Pleše" userId="64946dfb73a0598a" providerId="LiveId" clId="{501E6433-6ED0-46FE-A913-5D33B061C739}" dt="2024-05-23T11:08:33.199" v="3039" actId="1076"/>
        <pc:sldMkLst>
          <pc:docMk/>
          <pc:sldMk cId="1408137502" sldId="273"/>
        </pc:sldMkLst>
        <pc:spChg chg="del mod">
          <ac:chgData name="Ivana Pleše" userId="64946dfb73a0598a" providerId="LiveId" clId="{501E6433-6ED0-46FE-A913-5D33B061C739}" dt="2024-05-23T11:08:27.140" v="3037" actId="21"/>
          <ac:spMkLst>
            <pc:docMk/>
            <pc:sldMk cId="1408137502" sldId="273"/>
            <ac:spMk id="2" creationId="{96589D97-D4E3-7787-1321-1F80E86EBCB4}"/>
          </ac:spMkLst>
        </pc:spChg>
        <pc:spChg chg="del">
          <ac:chgData name="Ivana Pleše" userId="64946dfb73a0598a" providerId="LiveId" clId="{501E6433-6ED0-46FE-A913-5D33B061C739}" dt="2024-05-23T09:55:45.251" v="988"/>
          <ac:spMkLst>
            <pc:docMk/>
            <pc:sldMk cId="1408137502" sldId="273"/>
            <ac:spMk id="3" creationId="{36C822F1-6819-7FCC-06B5-4518BFC07BDA}"/>
          </ac:spMkLst>
        </pc:spChg>
        <pc:spChg chg="add del mod">
          <ac:chgData name="Ivana Pleše" userId="64946dfb73a0598a" providerId="LiveId" clId="{501E6433-6ED0-46FE-A913-5D33B061C739}" dt="2024-05-23T11:07:59.425" v="3030" actId="931"/>
          <ac:spMkLst>
            <pc:docMk/>
            <pc:sldMk cId="1408137502" sldId="273"/>
            <ac:spMk id="9" creationId="{15CF98A9-7A62-0683-6225-C3037EEB4563}"/>
          </ac:spMkLst>
        </pc:spChg>
        <pc:spChg chg="add mod">
          <ac:chgData name="Ivana Pleše" userId="64946dfb73a0598a" providerId="LiveId" clId="{501E6433-6ED0-46FE-A913-5D33B061C739}" dt="2024-05-23T11:08:27.140" v="3037" actId="21"/>
          <ac:spMkLst>
            <pc:docMk/>
            <pc:sldMk cId="1408137502" sldId="273"/>
            <ac:spMk id="13" creationId="{F8FC4F26-E06F-12C8-1338-F592D144F7E4}"/>
          </ac:spMkLst>
        </pc:spChg>
        <pc:picChg chg="add del mod modCrop">
          <ac:chgData name="Ivana Pleše" userId="64946dfb73a0598a" providerId="LiveId" clId="{501E6433-6ED0-46FE-A913-5D33B061C739}" dt="2024-05-23T11:07:34.311" v="3027" actId="478"/>
          <ac:picMkLst>
            <pc:docMk/>
            <pc:sldMk cId="1408137502" sldId="273"/>
            <ac:picMk id="5" creationId="{78B2D61B-D1B4-5A9C-5A1F-ACA4A839454C}"/>
          </ac:picMkLst>
        </pc:picChg>
        <pc:picChg chg="add del mod">
          <ac:chgData name="Ivana Pleše" userId="64946dfb73a0598a" providerId="LiveId" clId="{501E6433-6ED0-46FE-A913-5D33B061C739}" dt="2024-05-23T11:07:41.684" v="3029" actId="478"/>
          <ac:picMkLst>
            <pc:docMk/>
            <pc:sldMk cId="1408137502" sldId="273"/>
            <ac:picMk id="7" creationId="{C93B4E7F-5FF7-0158-26C3-53BD05558494}"/>
          </ac:picMkLst>
        </pc:picChg>
        <pc:picChg chg="add mod modCrop">
          <ac:chgData name="Ivana Pleše" userId="64946dfb73a0598a" providerId="LiveId" clId="{501E6433-6ED0-46FE-A913-5D33B061C739}" dt="2024-05-23T11:08:33.199" v="3039" actId="1076"/>
          <ac:picMkLst>
            <pc:docMk/>
            <pc:sldMk cId="1408137502" sldId="273"/>
            <ac:picMk id="11" creationId="{9028CF5F-3C1A-B3BE-692B-7EB68D05506E}"/>
          </ac:picMkLst>
        </pc:picChg>
      </pc:sldChg>
      <pc:sldChg chg="addSp delSp modSp new mod">
        <pc:chgData name="Ivana Pleše" userId="64946dfb73a0598a" providerId="LiveId" clId="{501E6433-6ED0-46FE-A913-5D33B061C739}" dt="2024-05-23T11:15:30.215" v="3580" actId="1076"/>
        <pc:sldMkLst>
          <pc:docMk/>
          <pc:sldMk cId="271026205" sldId="274"/>
        </pc:sldMkLst>
        <pc:spChg chg="mod">
          <ac:chgData name="Ivana Pleše" userId="64946dfb73a0598a" providerId="LiveId" clId="{501E6433-6ED0-46FE-A913-5D33B061C739}" dt="2024-05-23T09:58:46.741" v="1073" actId="122"/>
          <ac:spMkLst>
            <pc:docMk/>
            <pc:sldMk cId="271026205" sldId="274"/>
            <ac:spMk id="2" creationId="{52F5CB75-7D2D-CC04-6293-F044FBC0EE68}"/>
          </ac:spMkLst>
        </pc:spChg>
        <pc:spChg chg="del">
          <ac:chgData name="Ivana Pleše" userId="64946dfb73a0598a" providerId="LiveId" clId="{501E6433-6ED0-46FE-A913-5D33B061C739}" dt="2024-05-23T09:58:08.860" v="1048"/>
          <ac:spMkLst>
            <pc:docMk/>
            <pc:sldMk cId="271026205" sldId="274"/>
            <ac:spMk id="3" creationId="{B330EFCD-AEB0-233B-4327-839648E73351}"/>
          </ac:spMkLst>
        </pc:spChg>
        <pc:picChg chg="add mod">
          <ac:chgData name="Ivana Pleše" userId="64946dfb73a0598a" providerId="LiveId" clId="{501E6433-6ED0-46FE-A913-5D33B061C739}" dt="2024-05-23T11:15:30.215" v="3580" actId="1076"/>
          <ac:picMkLst>
            <pc:docMk/>
            <pc:sldMk cId="271026205" sldId="274"/>
            <ac:picMk id="5" creationId="{09685892-4D72-3633-23D6-A4A003745656}"/>
          </ac:picMkLst>
        </pc:picChg>
      </pc:sldChg>
      <pc:sldChg chg="addSp delSp modSp new del mod addCm delCm">
        <pc:chgData name="Ivana Pleše" userId="64946dfb73a0598a" providerId="LiveId" clId="{501E6433-6ED0-46FE-A913-5D33B061C739}" dt="2024-05-23T11:18:26.534" v="3677" actId="2696"/>
        <pc:sldMkLst>
          <pc:docMk/>
          <pc:sldMk cId="74936086" sldId="275"/>
        </pc:sldMkLst>
        <pc:spChg chg="del">
          <ac:chgData name="Ivana Pleše" userId="64946dfb73a0598a" providerId="LiveId" clId="{501E6433-6ED0-46FE-A913-5D33B061C739}" dt="2024-05-23T09:59:02.964" v="1074"/>
          <ac:spMkLst>
            <pc:docMk/>
            <pc:sldMk cId="74936086" sldId="275"/>
            <ac:spMk id="3" creationId="{BF3BCC15-E8A1-EFEF-653E-DCD3D121A5FF}"/>
          </ac:spMkLst>
        </pc:spChg>
        <pc:picChg chg="add mod">
          <ac:chgData name="Ivana Pleše" userId="64946dfb73a0598a" providerId="LiveId" clId="{501E6433-6ED0-46FE-A913-5D33B061C739}" dt="2024-05-23T10:00:26.073" v="1105" actId="14100"/>
          <ac:picMkLst>
            <pc:docMk/>
            <pc:sldMk cId="74936086" sldId="275"/>
            <ac:picMk id="5" creationId="{F5C264E8-8312-C703-25D7-1E56DDA4B0DA}"/>
          </ac:picMkLst>
        </pc:picChg>
        <pc:picChg chg="add mod">
          <ac:chgData name="Ivana Pleše" userId="64946dfb73a0598a" providerId="LiveId" clId="{501E6433-6ED0-46FE-A913-5D33B061C739}" dt="2024-05-23T10:00:50.529" v="1116" actId="1076"/>
          <ac:picMkLst>
            <pc:docMk/>
            <pc:sldMk cId="74936086" sldId="275"/>
            <ac:picMk id="7" creationId="{D93288A9-A3C5-06EC-DBBD-6BCF94062D98}"/>
          </ac:picMkLst>
        </pc:picChg>
        <pc:picChg chg="add mod">
          <ac:chgData name="Ivana Pleše" userId="64946dfb73a0598a" providerId="LiveId" clId="{501E6433-6ED0-46FE-A913-5D33B061C739}" dt="2024-05-23T10:00:53.420" v="1117" actId="1076"/>
          <ac:picMkLst>
            <pc:docMk/>
            <pc:sldMk cId="74936086" sldId="275"/>
            <ac:picMk id="9" creationId="{6F66F940-70A6-196B-AC7E-A94AB37FA4C5}"/>
          </ac:picMkLst>
        </pc:picChg>
        <pc:picChg chg="add del mod">
          <ac:chgData name="Ivana Pleše" userId="64946dfb73a0598a" providerId="LiveId" clId="{501E6433-6ED0-46FE-A913-5D33B061C739}" dt="2024-05-23T10:00:10.334" v="1098" actId="478"/>
          <ac:picMkLst>
            <pc:docMk/>
            <pc:sldMk cId="74936086" sldId="275"/>
            <ac:picMk id="11" creationId="{8EF1BC53-4E7D-CF46-AE0F-D0963DDA0631}"/>
          </ac:picMkLst>
        </pc:picChg>
        <pc:picChg chg="add mod">
          <ac:chgData name="Ivana Pleše" userId="64946dfb73a0598a" providerId="LiveId" clId="{501E6433-6ED0-46FE-A913-5D33B061C739}" dt="2024-05-23T10:00:47.899" v="1114" actId="1076"/>
          <ac:picMkLst>
            <pc:docMk/>
            <pc:sldMk cId="74936086" sldId="275"/>
            <ac:picMk id="13" creationId="{A316E464-8016-137A-3B38-DD912F801BF4}"/>
          </ac:picMkLst>
        </pc:picChg>
        <pc:picChg chg="add mod">
          <ac:chgData name="Ivana Pleše" userId="64946dfb73a0598a" providerId="LiveId" clId="{501E6433-6ED0-46FE-A913-5D33B061C739}" dt="2024-05-23T10:01:31.673" v="1130" actId="1076"/>
          <ac:picMkLst>
            <pc:docMk/>
            <pc:sldMk cId="74936086" sldId="275"/>
            <ac:picMk id="15" creationId="{935F446A-3893-77AF-DA4D-2F534D40E439}"/>
          </ac:picMkLst>
        </pc:picChg>
        <pc:picChg chg="add mod">
          <ac:chgData name="Ivana Pleše" userId="64946dfb73a0598a" providerId="LiveId" clId="{501E6433-6ED0-46FE-A913-5D33B061C739}" dt="2024-05-23T10:01:36.783" v="1132" actId="1076"/>
          <ac:picMkLst>
            <pc:docMk/>
            <pc:sldMk cId="74936086" sldId="275"/>
            <ac:picMk id="17" creationId="{E3387C30-D311-A889-7EED-9012B4ABDE3A}"/>
          </ac:picMkLst>
        </pc:picChg>
        <pc:picChg chg="add mod">
          <ac:chgData name="Ivana Pleše" userId="64946dfb73a0598a" providerId="LiveId" clId="{501E6433-6ED0-46FE-A913-5D33B061C739}" dt="2024-05-23T10:01:44.514" v="1136" actId="1076"/>
          <ac:picMkLst>
            <pc:docMk/>
            <pc:sldMk cId="74936086" sldId="275"/>
            <ac:picMk id="19" creationId="{1BC5A6F6-DE99-EC8D-994A-DF9067298B31}"/>
          </ac:picMkLst>
        </pc:picChg>
      </pc:sldChg>
      <pc:sldChg chg="addSp delSp modSp new mod">
        <pc:chgData name="Ivana Pleše" userId="64946dfb73a0598a" providerId="LiveId" clId="{501E6433-6ED0-46FE-A913-5D33B061C739}" dt="2024-05-23T11:25:05.331" v="4385" actId="1076"/>
        <pc:sldMkLst>
          <pc:docMk/>
          <pc:sldMk cId="381138735" sldId="276"/>
        </pc:sldMkLst>
        <pc:spChg chg="mod">
          <ac:chgData name="Ivana Pleše" userId="64946dfb73a0598a" providerId="LiveId" clId="{501E6433-6ED0-46FE-A913-5D33B061C739}" dt="2024-05-23T11:22:05.853" v="4193" actId="20577"/>
          <ac:spMkLst>
            <pc:docMk/>
            <pc:sldMk cId="381138735" sldId="276"/>
            <ac:spMk id="2" creationId="{2C2E1A73-C1C6-45B8-8F81-30527B3A5D5B}"/>
          </ac:spMkLst>
        </pc:spChg>
        <pc:spChg chg="del">
          <ac:chgData name="Ivana Pleše" userId="64946dfb73a0598a" providerId="LiveId" clId="{501E6433-6ED0-46FE-A913-5D33B061C739}" dt="2024-05-23T10:01:52.096" v="1137"/>
          <ac:spMkLst>
            <pc:docMk/>
            <pc:sldMk cId="381138735" sldId="276"/>
            <ac:spMk id="3" creationId="{32EFE1BE-3790-D0D5-4488-D479D36F0CFF}"/>
          </ac:spMkLst>
        </pc:spChg>
        <pc:spChg chg="add del mod">
          <ac:chgData name="Ivana Pleše" userId="64946dfb73a0598a" providerId="LiveId" clId="{501E6433-6ED0-46FE-A913-5D33B061C739}" dt="2024-05-23T10:05:54.211" v="1169" actId="931"/>
          <ac:spMkLst>
            <pc:docMk/>
            <pc:sldMk cId="381138735" sldId="276"/>
            <ac:spMk id="7" creationId="{0A58F0D3-6B8C-FB00-4F48-5755C8B17E3E}"/>
          </ac:spMkLst>
        </pc:spChg>
        <pc:picChg chg="add del mod">
          <ac:chgData name="Ivana Pleše" userId="64946dfb73a0598a" providerId="LiveId" clId="{501E6433-6ED0-46FE-A913-5D33B061C739}" dt="2024-05-23T10:01:54.517" v="1138" actId="478"/>
          <ac:picMkLst>
            <pc:docMk/>
            <pc:sldMk cId="381138735" sldId="276"/>
            <ac:picMk id="5" creationId="{809E0531-FC40-2DD9-7659-B571EDBAF48C}"/>
          </ac:picMkLst>
        </pc:picChg>
        <pc:picChg chg="add mod modCrop">
          <ac:chgData name="Ivana Pleše" userId="64946dfb73a0598a" providerId="LiveId" clId="{501E6433-6ED0-46FE-A913-5D33B061C739}" dt="2024-05-23T11:25:05.331" v="4385" actId="1076"/>
          <ac:picMkLst>
            <pc:docMk/>
            <pc:sldMk cId="381138735" sldId="276"/>
            <ac:picMk id="9" creationId="{AA9FEBE0-2472-3BEA-A256-723B33E48464}"/>
          </ac:picMkLst>
        </pc:picChg>
      </pc:sldChg>
      <pc:sldChg chg="addSp delSp modSp new mod addCm delCm">
        <pc:chgData name="Ivana Pleše" userId="64946dfb73a0598a" providerId="LiveId" clId="{501E6433-6ED0-46FE-A913-5D33B061C739}" dt="2024-05-23T11:29:00.606" v="4839" actId="20577"/>
        <pc:sldMkLst>
          <pc:docMk/>
          <pc:sldMk cId="1586833491" sldId="277"/>
        </pc:sldMkLst>
        <pc:spChg chg="mod">
          <ac:chgData name="Ivana Pleše" userId="64946dfb73a0598a" providerId="LiveId" clId="{501E6433-6ED0-46FE-A913-5D33B061C739}" dt="2024-05-23T11:29:00.606" v="4839" actId="20577"/>
          <ac:spMkLst>
            <pc:docMk/>
            <pc:sldMk cId="1586833491" sldId="277"/>
            <ac:spMk id="2" creationId="{2A15CF1B-F70B-0C97-CDB9-F39197E67F6D}"/>
          </ac:spMkLst>
        </pc:spChg>
        <pc:spChg chg="del">
          <ac:chgData name="Ivana Pleše" userId="64946dfb73a0598a" providerId="LiveId" clId="{501E6433-6ED0-46FE-A913-5D33B061C739}" dt="2024-05-23T10:08:26.988" v="1227"/>
          <ac:spMkLst>
            <pc:docMk/>
            <pc:sldMk cId="1586833491" sldId="277"/>
            <ac:spMk id="3" creationId="{113A4BE5-AF2B-E18A-BDF0-A7FB12389D99}"/>
          </ac:spMkLst>
        </pc:spChg>
        <pc:picChg chg="add mod">
          <ac:chgData name="Ivana Pleše" userId="64946dfb73a0598a" providerId="LiveId" clId="{501E6433-6ED0-46FE-A913-5D33B061C739}" dt="2024-05-23T10:08:35.033" v="1230" actId="1076"/>
          <ac:picMkLst>
            <pc:docMk/>
            <pc:sldMk cId="1586833491" sldId="277"/>
            <ac:picMk id="5" creationId="{C6B374D1-33AC-C363-5599-673D22D1C6A8}"/>
          </ac:picMkLst>
        </pc:picChg>
      </pc:sldChg>
      <pc:sldChg chg="addSp delSp modSp new mod">
        <pc:chgData name="Ivana Pleše" userId="64946dfb73a0598a" providerId="LiveId" clId="{501E6433-6ED0-46FE-A913-5D33B061C739}" dt="2024-05-23T10:18:26.577" v="1409" actId="1076"/>
        <pc:sldMkLst>
          <pc:docMk/>
          <pc:sldMk cId="1807064561" sldId="278"/>
        </pc:sldMkLst>
        <pc:spChg chg="mod">
          <ac:chgData name="Ivana Pleše" userId="64946dfb73a0598a" providerId="LiveId" clId="{501E6433-6ED0-46FE-A913-5D33B061C739}" dt="2024-05-23T10:18:23.047" v="1407" actId="113"/>
          <ac:spMkLst>
            <pc:docMk/>
            <pc:sldMk cId="1807064561" sldId="278"/>
            <ac:spMk id="2" creationId="{6A2AA6EB-1C44-4F04-CAE3-BAB25488F504}"/>
          </ac:spMkLst>
        </pc:spChg>
        <pc:spChg chg="del">
          <ac:chgData name="Ivana Pleše" userId="64946dfb73a0598a" providerId="LiveId" clId="{501E6433-6ED0-46FE-A913-5D33B061C739}" dt="2024-05-23T10:10:02.801" v="1236"/>
          <ac:spMkLst>
            <pc:docMk/>
            <pc:sldMk cId="1807064561" sldId="278"/>
            <ac:spMk id="3" creationId="{CA7550BF-20FC-FD84-8A2D-D8742171D807}"/>
          </ac:spMkLst>
        </pc:spChg>
        <pc:picChg chg="add mod">
          <ac:chgData name="Ivana Pleše" userId="64946dfb73a0598a" providerId="LiveId" clId="{501E6433-6ED0-46FE-A913-5D33B061C739}" dt="2024-05-23T10:18:26.577" v="1409" actId="1076"/>
          <ac:picMkLst>
            <pc:docMk/>
            <pc:sldMk cId="1807064561" sldId="278"/>
            <ac:picMk id="5" creationId="{1E5FC9D6-CA19-0AAD-F997-7036F11B9C84}"/>
          </ac:picMkLst>
        </pc:picChg>
        <pc:picChg chg="add mod modCrop">
          <ac:chgData name="Ivana Pleše" userId="64946dfb73a0598a" providerId="LiveId" clId="{501E6433-6ED0-46FE-A913-5D33B061C739}" dt="2024-05-23T10:11:00.498" v="1253" actId="1076"/>
          <ac:picMkLst>
            <pc:docMk/>
            <pc:sldMk cId="1807064561" sldId="278"/>
            <ac:picMk id="7" creationId="{BCE6C259-54A3-D63C-8129-05D023930513}"/>
          </ac:picMkLst>
        </pc:picChg>
        <pc:picChg chg="add del mod">
          <ac:chgData name="Ivana Pleše" userId="64946dfb73a0598a" providerId="LiveId" clId="{501E6433-6ED0-46FE-A913-5D33B061C739}" dt="2024-05-23T10:10:57.009" v="1251" actId="478"/>
          <ac:picMkLst>
            <pc:docMk/>
            <pc:sldMk cId="1807064561" sldId="278"/>
            <ac:picMk id="9" creationId="{C861B491-5706-0A79-D60A-300F81018B16}"/>
          </ac:picMkLst>
        </pc:picChg>
      </pc:sldChg>
      <pc:sldChg chg="new del">
        <pc:chgData name="Ivana Pleše" userId="64946dfb73a0598a" providerId="LiveId" clId="{501E6433-6ED0-46FE-A913-5D33B061C739}" dt="2024-05-23T10:09:39.843" v="1235" actId="2696"/>
        <pc:sldMkLst>
          <pc:docMk/>
          <pc:sldMk cId="1240400219" sldId="279"/>
        </pc:sldMkLst>
      </pc:sldChg>
      <pc:sldChg chg="addSp delSp modSp new mod">
        <pc:chgData name="Ivana Pleše" userId="64946dfb73a0598a" providerId="LiveId" clId="{501E6433-6ED0-46FE-A913-5D33B061C739}" dt="2024-05-23T10:11:38.081" v="1267" actId="1076"/>
        <pc:sldMkLst>
          <pc:docMk/>
          <pc:sldMk cId="1323853486" sldId="279"/>
        </pc:sldMkLst>
        <pc:spChg chg="del">
          <ac:chgData name="Ivana Pleše" userId="64946dfb73a0598a" providerId="LiveId" clId="{501E6433-6ED0-46FE-A913-5D33B061C739}" dt="2024-05-23T10:11:18.532" v="1259"/>
          <ac:spMkLst>
            <pc:docMk/>
            <pc:sldMk cId="1323853486" sldId="279"/>
            <ac:spMk id="3" creationId="{38F20C62-99CB-3E27-CFD5-D2BC60165E8E}"/>
          </ac:spMkLst>
        </pc:spChg>
        <pc:picChg chg="add mod">
          <ac:chgData name="Ivana Pleše" userId="64946dfb73a0598a" providerId="LiveId" clId="{501E6433-6ED0-46FE-A913-5D33B061C739}" dt="2024-05-23T10:11:25.621" v="1262" actId="1076"/>
          <ac:picMkLst>
            <pc:docMk/>
            <pc:sldMk cId="1323853486" sldId="279"/>
            <ac:picMk id="5" creationId="{F01F6F90-D7F8-55AB-E0AE-D680CE2D58E2}"/>
          </ac:picMkLst>
        </pc:picChg>
        <pc:picChg chg="add mod">
          <ac:chgData name="Ivana Pleše" userId="64946dfb73a0598a" providerId="LiveId" clId="{501E6433-6ED0-46FE-A913-5D33B061C739}" dt="2024-05-23T10:11:38.081" v="1267" actId="1076"/>
          <ac:picMkLst>
            <pc:docMk/>
            <pc:sldMk cId="1323853486" sldId="279"/>
            <ac:picMk id="7" creationId="{13BD0118-9670-B1C4-BDEF-DBDD1DAE8A67}"/>
          </ac:picMkLst>
        </pc:picChg>
      </pc:sldChg>
      <pc:sldChg chg="addSp delSp modSp new mod">
        <pc:chgData name="Ivana Pleše" userId="64946dfb73a0598a" providerId="LiveId" clId="{501E6433-6ED0-46FE-A913-5D33B061C739}" dt="2024-05-23T10:29:47.072" v="1569" actId="1076"/>
        <pc:sldMkLst>
          <pc:docMk/>
          <pc:sldMk cId="2828604179" sldId="280"/>
        </pc:sldMkLst>
        <pc:spChg chg="del">
          <ac:chgData name="Ivana Pleše" userId="64946dfb73a0598a" providerId="LiveId" clId="{501E6433-6ED0-46FE-A913-5D33B061C739}" dt="2024-05-23T10:11:47.038" v="1268"/>
          <ac:spMkLst>
            <pc:docMk/>
            <pc:sldMk cId="2828604179" sldId="280"/>
            <ac:spMk id="3" creationId="{76C55639-6A00-A3BA-019A-6162BB7DE216}"/>
          </ac:spMkLst>
        </pc:spChg>
        <pc:picChg chg="add mod">
          <ac:chgData name="Ivana Pleše" userId="64946dfb73a0598a" providerId="LiveId" clId="{501E6433-6ED0-46FE-A913-5D33B061C739}" dt="2024-05-23T10:29:17.987" v="1559" actId="1076"/>
          <ac:picMkLst>
            <pc:docMk/>
            <pc:sldMk cId="2828604179" sldId="280"/>
            <ac:picMk id="5" creationId="{944F431F-C912-1586-0AD6-D9D60972985D}"/>
          </ac:picMkLst>
        </pc:picChg>
        <pc:picChg chg="add del mod">
          <ac:chgData name="Ivana Pleše" userId="64946dfb73a0598a" providerId="LiveId" clId="{501E6433-6ED0-46FE-A913-5D33B061C739}" dt="2024-05-23T10:12:22.361" v="1275" actId="478"/>
          <ac:picMkLst>
            <pc:docMk/>
            <pc:sldMk cId="2828604179" sldId="280"/>
            <ac:picMk id="7" creationId="{6B9911F3-F327-C2D3-C924-DEC4AD819832}"/>
          </ac:picMkLst>
        </pc:picChg>
        <pc:picChg chg="add mod">
          <ac:chgData name="Ivana Pleše" userId="64946dfb73a0598a" providerId="LiveId" clId="{501E6433-6ED0-46FE-A913-5D33B061C739}" dt="2024-05-23T10:29:47.072" v="1569" actId="1076"/>
          <ac:picMkLst>
            <pc:docMk/>
            <pc:sldMk cId="2828604179" sldId="280"/>
            <ac:picMk id="9" creationId="{63282122-5CC6-D479-0D34-03502898FB71}"/>
          </ac:picMkLst>
        </pc:picChg>
        <pc:picChg chg="add mod">
          <ac:chgData name="Ivana Pleše" userId="64946dfb73a0598a" providerId="LiveId" clId="{501E6433-6ED0-46FE-A913-5D33B061C739}" dt="2024-05-23T10:29:45.587" v="1568" actId="1076"/>
          <ac:picMkLst>
            <pc:docMk/>
            <pc:sldMk cId="2828604179" sldId="280"/>
            <ac:picMk id="11" creationId="{B19ED2FB-CB65-BB67-B362-827B3FE9C116}"/>
          </ac:picMkLst>
        </pc:picChg>
      </pc:sldChg>
      <pc:sldChg chg="addSp delSp modSp new mod ord">
        <pc:chgData name="Ivana Pleše" userId="64946dfb73a0598a" providerId="LiveId" clId="{501E6433-6ED0-46FE-A913-5D33B061C739}" dt="2024-05-23T10:26:16.375" v="1551"/>
        <pc:sldMkLst>
          <pc:docMk/>
          <pc:sldMk cId="1016167724" sldId="281"/>
        </pc:sldMkLst>
        <pc:spChg chg="mod">
          <ac:chgData name="Ivana Pleše" userId="64946dfb73a0598a" providerId="LiveId" clId="{501E6433-6ED0-46FE-A913-5D33B061C739}" dt="2024-05-23T10:19:46.548" v="1469" actId="20577"/>
          <ac:spMkLst>
            <pc:docMk/>
            <pc:sldMk cId="1016167724" sldId="281"/>
            <ac:spMk id="2" creationId="{E47E06E8-FC69-ACF1-D51C-E372611BD1AE}"/>
          </ac:spMkLst>
        </pc:spChg>
        <pc:spChg chg="del">
          <ac:chgData name="Ivana Pleše" userId="64946dfb73a0598a" providerId="LiveId" clId="{501E6433-6ED0-46FE-A913-5D33B061C739}" dt="2024-05-23T10:12:31.547" v="1277"/>
          <ac:spMkLst>
            <pc:docMk/>
            <pc:sldMk cId="1016167724" sldId="281"/>
            <ac:spMk id="3" creationId="{DEB37541-41C3-0759-8FD1-E490C8A1BA9F}"/>
          </ac:spMkLst>
        </pc:spChg>
        <pc:picChg chg="add mod modCrop">
          <ac:chgData name="Ivana Pleše" userId="64946dfb73a0598a" providerId="LiveId" clId="{501E6433-6ED0-46FE-A913-5D33B061C739}" dt="2024-05-23T10:19:40.316" v="1447" actId="732"/>
          <ac:picMkLst>
            <pc:docMk/>
            <pc:sldMk cId="1016167724" sldId="281"/>
            <ac:picMk id="5" creationId="{01CAF345-5DB2-489C-DCE7-63A2E0C28B19}"/>
          </ac:picMkLst>
        </pc:picChg>
      </pc:sldChg>
      <pc:sldChg chg="addSp delSp modSp new del mod">
        <pc:chgData name="Ivana Pleše" userId="64946dfb73a0598a" providerId="LiveId" clId="{501E6433-6ED0-46FE-A913-5D33B061C739}" dt="2024-05-23T11:30:43.550" v="4892" actId="2696"/>
        <pc:sldMkLst>
          <pc:docMk/>
          <pc:sldMk cId="211429617" sldId="282"/>
        </pc:sldMkLst>
        <pc:spChg chg="del">
          <ac:chgData name="Ivana Pleše" userId="64946dfb73a0598a" providerId="LiveId" clId="{501E6433-6ED0-46FE-A913-5D33B061C739}" dt="2024-05-23T10:15:53.809" v="1283"/>
          <ac:spMkLst>
            <pc:docMk/>
            <pc:sldMk cId="211429617" sldId="282"/>
            <ac:spMk id="3" creationId="{F9C34D7E-04A0-6C02-59F9-6161DDD42223}"/>
          </ac:spMkLst>
        </pc:spChg>
        <pc:picChg chg="add mod modCrop">
          <ac:chgData name="Ivana Pleše" userId="64946dfb73a0598a" providerId="LiveId" clId="{501E6433-6ED0-46FE-A913-5D33B061C739}" dt="2024-05-23T10:16:02.566" v="1285" actId="1076"/>
          <ac:picMkLst>
            <pc:docMk/>
            <pc:sldMk cId="211429617" sldId="282"/>
            <ac:picMk id="5" creationId="{B9BF7A12-210D-EE7F-C0BC-EC9931488A2D}"/>
          </ac:picMkLst>
        </pc:picChg>
        <pc:picChg chg="add mod">
          <ac:chgData name="Ivana Pleše" userId="64946dfb73a0598a" providerId="LiveId" clId="{501E6433-6ED0-46FE-A913-5D33B061C739}" dt="2024-05-23T10:16:16.083" v="1290" actId="1076"/>
          <ac:picMkLst>
            <pc:docMk/>
            <pc:sldMk cId="211429617" sldId="282"/>
            <ac:picMk id="7" creationId="{909D6A4C-020A-D34C-4903-87787D305D3B}"/>
          </ac:picMkLst>
        </pc:picChg>
        <pc:picChg chg="add mod">
          <ac:chgData name="Ivana Pleše" userId="64946dfb73a0598a" providerId="LiveId" clId="{501E6433-6ED0-46FE-A913-5D33B061C739}" dt="2024-05-23T10:16:26.237" v="1294" actId="1076"/>
          <ac:picMkLst>
            <pc:docMk/>
            <pc:sldMk cId="211429617" sldId="282"/>
            <ac:picMk id="9" creationId="{A3C0E448-A8AC-0ECF-BE4C-67F031B7C2F4}"/>
          </ac:picMkLst>
        </pc:picChg>
        <pc:picChg chg="add mod">
          <ac:chgData name="Ivana Pleše" userId="64946dfb73a0598a" providerId="LiveId" clId="{501E6433-6ED0-46FE-A913-5D33B061C739}" dt="2024-05-23T10:16:40.953" v="1301" actId="1076"/>
          <ac:picMkLst>
            <pc:docMk/>
            <pc:sldMk cId="211429617" sldId="282"/>
            <ac:picMk id="11" creationId="{041D0CDB-4263-3485-9B3C-F3C9892C9A40}"/>
          </ac:picMkLst>
        </pc:picChg>
      </pc:sldChg>
      <pc:sldChg chg="addSp delSp modSp new mod">
        <pc:chgData name="Ivana Pleše" userId="64946dfb73a0598a" providerId="LiveId" clId="{501E6433-6ED0-46FE-A913-5D33B061C739}" dt="2024-05-23T11:31:16.056" v="4924" actId="1076"/>
        <pc:sldMkLst>
          <pc:docMk/>
          <pc:sldMk cId="1043180337" sldId="283"/>
        </pc:sldMkLst>
        <pc:spChg chg="mod">
          <ac:chgData name="Ivana Pleše" userId="64946dfb73a0598a" providerId="LiveId" clId="{501E6433-6ED0-46FE-A913-5D33B061C739}" dt="2024-05-23T11:31:00.149" v="4918" actId="20577"/>
          <ac:spMkLst>
            <pc:docMk/>
            <pc:sldMk cId="1043180337" sldId="283"/>
            <ac:spMk id="2" creationId="{A8D25116-512A-69C9-2B0E-441CE81DEDB5}"/>
          </ac:spMkLst>
        </pc:spChg>
        <pc:spChg chg="del">
          <ac:chgData name="Ivana Pleše" userId="64946dfb73a0598a" providerId="LiveId" clId="{501E6433-6ED0-46FE-A913-5D33B061C739}" dt="2024-05-23T10:16:46.520" v="1302"/>
          <ac:spMkLst>
            <pc:docMk/>
            <pc:sldMk cId="1043180337" sldId="283"/>
            <ac:spMk id="3" creationId="{007D4741-39AF-369B-E03C-90507F636449}"/>
          </ac:spMkLst>
        </pc:spChg>
        <pc:picChg chg="add mod">
          <ac:chgData name="Ivana Pleše" userId="64946dfb73a0598a" providerId="LiveId" clId="{501E6433-6ED0-46FE-A913-5D33B061C739}" dt="2024-05-23T11:31:13.827" v="4923" actId="1076"/>
          <ac:picMkLst>
            <pc:docMk/>
            <pc:sldMk cId="1043180337" sldId="283"/>
            <ac:picMk id="5" creationId="{A31F4F23-67D5-CA25-DB1E-83132F9B028D}"/>
          </ac:picMkLst>
        </pc:picChg>
        <pc:picChg chg="add del mod">
          <ac:chgData name="Ivana Pleše" userId="64946dfb73a0598a" providerId="LiveId" clId="{501E6433-6ED0-46FE-A913-5D33B061C739}" dt="2024-05-23T10:17:03.760" v="1308" actId="478"/>
          <ac:picMkLst>
            <pc:docMk/>
            <pc:sldMk cId="1043180337" sldId="283"/>
            <ac:picMk id="7" creationId="{1FC39496-B8AA-64F0-E366-26B1A8C6EA59}"/>
          </ac:picMkLst>
        </pc:picChg>
        <pc:picChg chg="add mod">
          <ac:chgData name="Ivana Pleše" userId="64946dfb73a0598a" providerId="LiveId" clId="{501E6433-6ED0-46FE-A913-5D33B061C739}" dt="2024-05-23T11:31:16.056" v="4924" actId="1076"/>
          <ac:picMkLst>
            <pc:docMk/>
            <pc:sldMk cId="1043180337" sldId="283"/>
            <ac:picMk id="8" creationId="{B412C8D9-5FFF-EBAF-0333-88B7371EB666}"/>
          </ac:picMkLst>
        </pc:picChg>
      </pc:sldChg>
      <pc:sldChg chg="addSp delSp modSp new mod">
        <pc:chgData name="Ivana Pleše" userId="64946dfb73a0598a" providerId="LiveId" clId="{501E6433-6ED0-46FE-A913-5D33B061C739}" dt="2024-05-23T15:57:06.922" v="5544" actId="732"/>
        <pc:sldMkLst>
          <pc:docMk/>
          <pc:sldMk cId="2211146799" sldId="284"/>
        </pc:sldMkLst>
        <pc:spChg chg="mod">
          <ac:chgData name="Ivana Pleše" userId="64946dfb73a0598a" providerId="LiveId" clId="{501E6433-6ED0-46FE-A913-5D33B061C739}" dt="2024-05-23T10:18:46.142" v="1440" actId="122"/>
          <ac:spMkLst>
            <pc:docMk/>
            <pc:sldMk cId="2211146799" sldId="284"/>
            <ac:spMk id="2" creationId="{8B2C6ED1-5052-F926-A6D9-98253FAE32EA}"/>
          </ac:spMkLst>
        </pc:spChg>
        <pc:spChg chg="del">
          <ac:chgData name="Ivana Pleše" userId="64946dfb73a0598a" providerId="LiveId" clId="{501E6433-6ED0-46FE-A913-5D33B061C739}" dt="2024-05-23T10:18:56.801" v="1441"/>
          <ac:spMkLst>
            <pc:docMk/>
            <pc:sldMk cId="2211146799" sldId="284"/>
            <ac:spMk id="3" creationId="{B11BFAF7-F672-2F6C-EE92-C3DA5F5E76A7}"/>
          </ac:spMkLst>
        </pc:spChg>
        <pc:spChg chg="add del mod">
          <ac:chgData name="Ivana Pleše" userId="64946dfb73a0598a" providerId="LiveId" clId="{501E6433-6ED0-46FE-A913-5D33B061C739}" dt="2024-05-23T10:20:06.018" v="1471"/>
          <ac:spMkLst>
            <pc:docMk/>
            <pc:sldMk cId="2211146799" sldId="284"/>
            <ac:spMk id="7" creationId="{E0EE7113-1CB3-9326-22AB-222F6793125F}"/>
          </ac:spMkLst>
        </pc:spChg>
        <pc:picChg chg="add del mod">
          <ac:chgData name="Ivana Pleše" userId="64946dfb73a0598a" providerId="LiveId" clId="{501E6433-6ED0-46FE-A913-5D33B061C739}" dt="2024-05-23T10:20:02.247" v="1470" actId="478"/>
          <ac:picMkLst>
            <pc:docMk/>
            <pc:sldMk cId="2211146799" sldId="284"/>
            <ac:picMk id="5" creationId="{562B1459-FB96-0058-8112-BB68A1642F6E}"/>
          </ac:picMkLst>
        </pc:picChg>
        <pc:picChg chg="add mod modCrop">
          <ac:chgData name="Ivana Pleše" userId="64946dfb73a0598a" providerId="LiveId" clId="{501E6433-6ED0-46FE-A913-5D33B061C739}" dt="2024-05-23T15:57:06.922" v="5544" actId="732"/>
          <ac:picMkLst>
            <pc:docMk/>
            <pc:sldMk cId="2211146799" sldId="284"/>
            <ac:picMk id="9" creationId="{06FD3A7F-A56E-08F3-74F1-8373BFE19F39}"/>
          </ac:picMkLst>
        </pc:picChg>
      </pc:sldChg>
      <pc:sldChg chg="addSp delSp modSp new mod">
        <pc:chgData name="Ivana Pleše" userId="64946dfb73a0598a" providerId="LiveId" clId="{501E6433-6ED0-46FE-A913-5D33B061C739}" dt="2024-05-23T10:20:56.466" v="1491" actId="1076"/>
        <pc:sldMkLst>
          <pc:docMk/>
          <pc:sldMk cId="1936696696" sldId="285"/>
        </pc:sldMkLst>
        <pc:spChg chg="del">
          <ac:chgData name="Ivana Pleše" userId="64946dfb73a0598a" providerId="LiveId" clId="{501E6433-6ED0-46FE-A913-5D33B061C739}" dt="2024-05-23T10:20:20.268" v="1476"/>
          <ac:spMkLst>
            <pc:docMk/>
            <pc:sldMk cId="1936696696" sldId="285"/>
            <ac:spMk id="3" creationId="{D1EE4007-DAF9-D5E0-9D0A-8E3B0F3F964B}"/>
          </ac:spMkLst>
        </pc:spChg>
        <pc:picChg chg="add mod">
          <ac:chgData name="Ivana Pleše" userId="64946dfb73a0598a" providerId="LiveId" clId="{501E6433-6ED0-46FE-A913-5D33B061C739}" dt="2024-05-23T10:20:28.111" v="1478" actId="14100"/>
          <ac:picMkLst>
            <pc:docMk/>
            <pc:sldMk cId="1936696696" sldId="285"/>
            <ac:picMk id="5" creationId="{19742D52-0A3C-FAF3-C1C5-1DA310F8DFCB}"/>
          </ac:picMkLst>
        </pc:picChg>
        <pc:picChg chg="add mod">
          <ac:chgData name="Ivana Pleše" userId="64946dfb73a0598a" providerId="LiveId" clId="{501E6433-6ED0-46FE-A913-5D33B061C739}" dt="2024-05-23T10:20:54.335" v="1490" actId="1076"/>
          <ac:picMkLst>
            <pc:docMk/>
            <pc:sldMk cId="1936696696" sldId="285"/>
            <ac:picMk id="7" creationId="{AC205A7C-3768-ED66-725A-7630EC433E1B}"/>
          </ac:picMkLst>
        </pc:picChg>
        <pc:picChg chg="add mod">
          <ac:chgData name="Ivana Pleše" userId="64946dfb73a0598a" providerId="LiveId" clId="{501E6433-6ED0-46FE-A913-5D33B061C739}" dt="2024-05-23T10:20:56.466" v="1491" actId="1076"/>
          <ac:picMkLst>
            <pc:docMk/>
            <pc:sldMk cId="1936696696" sldId="285"/>
            <ac:picMk id="9" creationId="{D5626399-9E4F-4AA5-13CF-5E6A23A0368B}"/>
          </ac:picMkLst>
        </pc:picChg>
      </pc:sldChg>
      <pc:sldChg chg="addSp delSp modSp new mod">
        <pc:chgData name="Ivana Pleše" userId="64946dfb73a0598a" providerId="LiveId" clId="{501E6433-6ED0-46FE-A913-5D33B061C739}" dt="2024-05-23T10:21:57.122" v="1513" actId="1076"/>
        <pc:sldMkLst>
          <pc:docMk/>
          <pc:sldMk cId="560709659" sldId="286"/>
        </pc:sldMkLst>
        <pc:spChg chg="del">
          <ac:chgData name="Ivana Pleše" userId="64946dfb73a0598a" providerId="LiveId" clId="{501E6433-6ED0-46FE-A913-5D33B061C739}" dt="2024-05-23T10:21:04.280" v="1492"/>
          <ac:spMkLst>
            <pc:docMk/>
            <pc:sldMk cId="560709659" sldId="286"/>
            <ac:spMk id="3" creationId="{4F2BD3FF-39BF-2D09-A57B-2192C19F38C8}"/>
          </ac:spMkLst>
        </pc:spChg>
        <pc:picChg chg="add mod modCrop">
          <ac:chgData name="Ivana Pleše" userId="64946dfb73a0598a" providerId="LiveId" clId="{501E6433-6ED0-46FE-A913-5D33B061C739}" dt="2024-05-23T10:21:49.886" v="1509" actId="1076"/>
          <ac:picMkLst>
            <pc:docMk/>
            <pc:sldMk cId="560709659" sldId="286"/>
            <ac:picMk id="5" creationId="{91A46B70-D201-A3AD-802D-F7567912CDB7}"/>
          </ac:picMkLst>
        </pc:picChg>
        <pc:picChg chg="add mod">
          <ac:chgData name="Ivana Pleše" userId="64946dfb73a0598a" providerId="LiveId" clId="{501E6433-6ED0-46FE-A913-5D33B061C739}" dt="2024-05-23T10:21:47.721" v="1508" actId="1076"/>
          <ac:picMkLst>
            <pc:docMk/>
            <pc:sldMk cId="560709659" sldId="286"/>
            <ac:picMk id="7" creationId="{427C66D1-5BF7-05AC-6780-3FDC1984918E}"/>
          </ac:picMkLst>
        </pc:picChg>
        <pc:picChg chg="add mod">
          <ac:chgData name="Ivana Pleše" userId="64946dfb73a0598a" providerId="LiveId" clId="{501E6433-6ED0-46FE-A913-5D33B061C739}" dt="2024-05-23T10:21:51.815" v="1510" actId="1076"/>
          <ac:picMkLst>
            <pc:docMk/>
            <pc:sldMk cId="560709659" sldId="286"/>
            <ac:picMk id="9" creationId="{12490CEE-347D-9E5B-627E-0FA3FB6B26DA}"/>
          </ac:picMkLst>
        </pc:picChg>
        <pc:picChg chg="add mod">
          <ac:chgData name="Ivana Pleše" userId="64946dfb73a0598a" providerId="LiveId" clId="{501E6433-6ED0-46FE-A913-5D33B061C739}" dt="2024-05-23T10:21:57.122" v="1513" actId="1076"/>
          <ac:picMkLst>
            <pc:docMk/>
            <pc:sldMk cId="560709659" sldId="286"/>
            <ac:picMk id="11" creationId="{7CB37F60-CE6A-4E59-B704-9861A44FC8D7}"/>
          </ac:picMkLst>
        </pc:picChg>
      </pc:sldChg>
      <pc:sldChg chg="addSp delSp modSp new mod">
        <pc:chgData name="Ivana Pleše" userId="64946dfb73a0598a" providerId="LiveId" clId="{501E6433-6ED0-46FE-A913-5D33B061C739}" dt="2024-05-23T10:22:28.132" v="1517" actId="1076"/>
        <pc:sldMkLst>
          <pc:docMk/>
          <pc:sldMk cId="2665939558" sldId="287"/>
        </pc:sldMkLst>
        <pc:spChg chg="del">
          <ac:chgData name="Ivana Pleše" userId="64946dfb73a0598a" providerId="LiveId" clId="{501E6433-6ED0-46FE-A913-5D33B061C739}" dt="2024-05-23T10:22:10.218" v="1514"/>
          <ac:spMkLst>
            <pc:docMk/>
            <pc:sldMk cId="2665939558" sldId="287"/>
            <ac:spMk id="3" creationId="{5C03352F-973C-45E8-8305-B4AC887B7CEF}"/>
          </ac:spMkLst>
        </pc:spChg>
        <pc:picChg chg="add mod">
          <ac:chgData name="Ivana Pleše" userId="64946dfb73a0598a" providerId="LiveId" clId="{501E6433-6ED0-46FE-A913-5D33B061C739}" dt="2024-05-23T10:22:28.132" v="1517" actId="1076"/>
          <ac:picMkLst>
            <pc:docMk/>
            <pc:sldMk cId="2665939558" sldId="287"/>
            <ac:picMk id="5" creationId="{B8BFB836-1F6B-0B5C-D0F4-6D90C9C9B42D}"/>
          </ac:picMkLst>
        </pc:picChg>
      </pc:sldChg>
      <pc:sldChg chg="addSp delSp modSp new mod">
        <pc:chgData name="Ivana Pleše" userId="64946dfb73a0598a" providerId="LiveId" clId="{501E6433-6ED0-46FE-A913-5D33B061C739}" dt="2024-05-23T11:32:13.580" v="4949"/>
        <pc:sldMkLst>
          <pc:docMk/>
          <pc:sldMk cId="3679967852" sldId="288"/>
        </pc:sldMkLst>
        <pc:spChg chg="mod">
          <ac:chgData name="Ivana Pleše" userId="64946dfb73a0598a" providerId="LiveId" clId="{501E6433-6ED0-46FE-A913-5D33B061C739}" dt="2024-05-23T11:32:13.580" v="4949"/>
          <ac:spMkLst>
            <pc:docMk/>
            <pc:sldMk cId="3679967852" sldId="288"/>
            <ac:spMk id="2" creationId="{CEC4EB0B-1582-D52A-DDFF-B2580A817824}"/>
          </ac:spMkLst>
        </pc:spChg>
        <pc:spChg chg="del">
          <ac:chgData name="Ivana Pleše" userId="64946dfb73a0598a" providerId="LiveId" clId="{501E6433-6ED0-46FE-A913-5D33B061C739}" dt="2024-05-23T10:22:40.517" v="1522"/>
          <ac:spMkLst>
            <pc:docMk/>
            <pc:sldMk cId="3679967852" sldId="288"/>
            <ac:spMk id="3" creationId="{7BAD3A97-2F8A-9531-02B8-70578D123C77}"/>
          </ac:spMkLst>
        </pc:spChg>
        <pc:picChg chg="add mod">
          <ac:chgData name="Ivana Pleše" userId="64946dfb73a0598a" providerId="LiveId" clId="{501E6433-6ED0-46FE-A913-5D33B061C739}" dt="2024-05-23T10:22:47.663" v="1524" actId="1076"/>
          <ac:picMkLst>
            <pc:docMk/>
            <pc:sldMk cId="3679967852" sldId="288"/>
            <ac:picMk id="5" creationId="{B5B9F7F5-DFC2-733C-64BA-E845235F4F30}"/>
          </ac:picMkLst>
        </pc:picChg>
      </pc:sldChg>
      <pc:sldChg chg="addSp delSp modSp new mod">
        <pc:chgData name="Ivana Pleše" userId="64946dfb73a0598a" providerId="LiveId" clId="{501E6433-6ED0-46FE-A913-5D33B061C739}" dt="2024-05-23T11:32:09.977" v="4948" actId="20577"/>
        <pc:sldMkLst>
          <pc:docMk/>
          <pc:sldMk cId="2073600335" sldId="289"/>
        </pc:sldMkLst>
        <pc:spChg chg="mod">
          <ac:chgData name="Ivana Pleše" userId="64946dfb73a0598a" providerId="LiveId" clId="{501E6433-6ED0-46FE-A913-5D33B061C739}" dt="2024-05-23T11:32:09.977" v="4948" actId="20577"/>
          <ac:spMkLst>
            <pc:docMk/>
            <pc:sldMk cId="2073600335" sldId="289"/>
            <ac:spMk id="2" creationId="{33C518AF-A6C4-6070-7BE7-4650AA92D197}"/>
          </ac:spMkLst>
        </pc:spChg>
        <pc:spChg chg="del">
          <ac:chgData name="Ivana Pleše" userId="64946dfb73a0598a" providerId="LiveId" clId="{501E6433-6ED0-46FE-A913-5D33B061C739}" dt="2024-05-23T10:23:05.816" v="1543"/>
          <ac:spMkLst>
            <pc:docMk/>
            <pc:sldMk cId="2073600335" sldId="289"/>
            <ac:spMk id="3" creationId="{7D25BDD8-5056-BAED-26F0-AF7765C6AC42}"/>
          </ac:spMkLst>
        </pc:spChg>
        <pc:picChg chg="add mod">
          <ac:chgData name="Ivana Pleše" userId="64946dfb73a0598a" providerId="LiveId" clId="{501E6433-6ED0-46FE-A913-5D33B061C739}" dt="2024-05-23T10:23:18.477" v="1545" actId="1076"/>
          <ac:picMkLst>
            <pc:docMk/>
            <pc:sldMk cId="2073600335" sldId="289"/>
            <ac:picMk id="5" creationId="{CDD60184-D76C-D022-FA20-AFBEEBC80944}"/>
          </ac:picMkLst>
        </pc:picChg>
      </pc:sldChg>
      <pc:sldChg chg="addSp delSp modSp new mod">
        <pc:chgData name="Ivana Pleše" userId="64946dfb73a0598a" providerId="LiveId" clId="{501E6433-6ED0-46FE-A913-5D33B061C739}" dt="2024-05-23T10:35:46.809" v="1844" actId="122"/>
        <pc:sldMkLst>
          <pc:docMk/>
          <pc:sldMk cId="3528647883" sldId="290"/>
        </pc:sldMkLst>
        <pc:spChg chg="mod">
          <ac:chgData name="Ivana Pleše" userId="64946dfb73a0598a" providerId="LiveId" clId="{501E6433-6ED0-46FE-A913-5D33B061C739}" dt="2024-05-23T10:35:46.809" v="1844" actId="122"/>
          <ac:spMkLst>
            <pc:docMk/>
            <pc:sldMk cId="3528647883" sldId="290"/>
            <ac:spMk id="2" creationId="{D510C2D9-8529-7877-80E1-724D6C9C5C75}"/>
          </ac:spMkLst>
        </pc:spChg>
        <pc:spChg chg="del">
          <ac:chgData name="Ivana Pleše" userId="64946dfb73a0598a" providerId="LiveId" clId="{501E6433-6ED0-46FE-A913-5D33B061C739}" dt="2024-05-23T10:23:47.874" v="1546"/>
          <ac:spMkLst>
            <pc:docMk/>
            <pc:sldMk cId="3528647883" sldId="290"/>
            <ac:spMk id="3" creationId="{C0698F8F-EB12-078B-319C-2753E2640FCB}"/>
          </ac:spMkLst>
        </pc:spChg>
        <pc:spChg chg="add del mod">
          <ac:chgData name="Ivana Pleše" userId="64946dfb73a0598a" providerId="LiveId" clId="{501E6433-6ED0-46FE-A913-5D33B061C739}" dt="2024-05-23T10:28:50.627" v="1553"/>
          <ac:spMkLst>
            <pc:docMk/>
            <pc:sldMk cId="3528647883" sldId="290"/>
            <ac:spMk id="7" creationId="{01119168-706A-9024-BE50-01E173CDBC37}"/>
          </ac:spMkLst>
        </pc:spChg>
        <pc:spChg chg="add mod">
          <ac:chgData name="Ivana Pleše" userId="64946dfb73a0598a" providerId="LiveId" clId="{501E6433-6ED0-46FE-A913-5D33B061C739}" dt="2024-05-23T10:33:31.203" v="1808" actId="14100"/>
          <ac:spMkLst>
            <pc:docMk/>
            <pc:sldMk cId="3528647883" sldId="290"/>
            <ac:spMk id="13" creationId="{10FE0D43-136E-143A-4267-33DCB4E11A4F}"/>
          </ac:spMkLst>
        </pc:spChg>
        <pc:picChg chg="add del mod">
          <ac:chgData name="Ivana Pleše" userId="64946dfb73a0598a" providerId="LiveId" clId="{501E6433-6ED0-46FE-A913-5D33B061C739}" dt="2024-05-23T10:24:01.840" v="1548" actId="478"/>
          <ac:picMkLst>
            <pc:docMk/>
            <pc:sldMk cId="3528647883" sldId="290"/>
            <ac:picMk id="5" creationId="{42876C0F-FB30-FBEA-51DC-27A289C7BD7F}"/>
          </ac:picMkLst>
        </pc:picChg>
        <pc:picChg chg="add del mod">
          <ac:chgData name="Ivana Pleše" userId="64946dfb73a0598a" providerId="LiveId" clId="{501E6433-6ED0-46FE-A913-5D33B061C739}" dt="2024-05-23T10:29:06.449" v="1557" actId="478"/>
          <ac:picMkLst>
            <pc:docMk/>
            <pc:sldMk cId="3528647883" sldId="290"/>
            <ac:picMk id="9" creationId="{87042E96-553C-6F4A-F9C9-78E4F396EAA0}"/>
          </ac:picMkLst>
        </pc:picChg>
        <pc:picChg chg="add del mod">
          <ac:chgData name="Ivana Pleše" userId="64946dfb73a0598a" providerId="LiveId" clId="{501E6433-6ED0-46FE-A913-5D33B061C739}" dt="2024-05-23T10:29:07.746" v="1558" actId="478"/>
          <ac:picMkLst>
            <pc:docMk/>
            <pc:sldMk cId="3528647883" sldId="290"/>
            <ac:picMk id="11" creationId="{FAD9D8A4-E591-6586-D3ED-E2DA287D1D92}"/>
          </ac:picMkLst>
        </pc:picChg>
        <pc:picChg chg="add mod">
          <ac:chgData name="Ivana Pleše" userId="64946dfb73a0598a" providerId="LiveId" clId="{501E6433-6ED0-46FE-A913-5D33B061C739}" dt="2024-05-23T10:33:41.325" v="1811" actId="1076"/>
          <ac:picMkLst>
            <pc:docMk/>
            <pc:sldMk cId="3528647883" sldId="290"/>
            <ac:picMk id="15" creationId="{E377B6AE-6BEC-8870-6483-EF3DA70C600A}"/>
          </ac:picMkLst>
        </pc:picChg>
        <pc:picChg chg="add mod">
          <ac:chgData name="Ivana Pleše" userId="64946dfb73a0598a" providerId="LiveId" clId="{501E6433-6ED0-46FE-A913-5D33B061C739}" dt="2024-05-23T10:33:54.295" v="1816" actId="1076"/>
          <ac:picMkLst>
            <pc:docMk/>
            <pc:sldMk cId="3528647883" sldId="290"/>
            <ac:picMk id="17" creationId="{9D201686-9CF8-47C8-A78E-89D606280D78}"/>
          </ac:picMkLst>
        </pc:picChg>
      </pc:sldChg>
      <pc:sldChg chg="addSp delSp modSp new mod">
        <pc:chgData name="Ivana Pleše" userId="64946dfb73a0598a" providerId="LiveId" clId="{501E6433-6ED0-46FE-A913-5D33B061C739}" dt="2024-05-23T10:34:14.608" v="1822" actId="1076"/>
        <pc:sldMkLst>
          <pc:docMk/>
          <pc:sldMk cId="2229747427" sldId="291"/>
        </pc:sldMkLst>
        <pc:spChg chg="del">
          <ac:chgData name="Ivana Pleše" userId="64946dfb73a0598a" providerId="LiveId" clId="{501E6433-6ED0-46FE-A913-5D33B061C739}" dt="2024-05-23T10:34:00.538" v="1817"/>
          <ac:spMkLst>
            <pc:docMk/>
            <pc:sldMk cId="2229747427" sldId="291"/>
            <ac:spMk id="3" creationId="{07890110-7B98-E7CA-63EA-E5C2A6B93825}"/>
          </ac:spMkLst>
        </pc:spChg>
        <pc:picChg chg="add mod">
          <ac:chgData name="Ivana Pleše" userId="64946dfb73a0598a" providerId="LiveId" clId="{501E6433-6ED0-46FE-A913-5D33B061C739}" dt="2024-05-23T10:34:14.608" v="1822" actId="1076"/>
          <ac:picMkLst>
            <pc:docMk/>
            <pc:sldMk cId="2229747427" sldId="291"/>
            <ac:picMk id="5" creationId="{C344C0C2-2110-9831-57E0-9441B8F69EE6}"/>
          </ac:picMkLst>
        </pc:picChg>
        <pc:picChg chg="add mod">
          <ac:chgData name="Ivana Pleše" userId="64946dfb73a0598a" providerId="LiveId" clId="{501E6433-6ED0-46FE-A913-5D33B061C739}" dt="2024-05-23T10:34:11.858" v="1821" actId="1076"/>
          <ac:picMkLst>
            <pc:docMk/>
            <pc:sldMk cId="2229747427" sldId="291"/>
            <ac:picMk id="7" creationId="{C7A88A13-D5EA-AF44-0DB9-C16E12843F93}"/>
          </ac:picMkLst>
        </pc:picChg>
      </pc:sldChg>
      <pc:sldChg chg="new del">
        <pc:chgData name="Ivana Pleše" userId="64946dfb73a0598a" providerId="LiveId" clId="{501E6433-6ED0-46FE-A913-5D33B061C739}" dt="2024-05-23T10:28:33.520" v="1552" actId="2696"/>
        <pc:sldMkLst>
          <pc:docMk/>
          <pc:sldMk cId="1040203074" sldId="292"/>
        </pc:sldMkLst>
      </pc:sldChg>
      <pc:sldChg chg="addSp delSp modSp new mod">
        <pc:chgData name="Ivana Pleše" userId="64946dfb73a0598a" providerId="LiveId" clId="{501E6433-6ED0-46FE-A913-5D33B061C739}" dt="2024-05-23T15:59:52.148" v="5547" actId="1076"/>
        <pc:sldMkLst>
          <pc:docMk/>
          <pc:sldMk cId="2710612789" sldId="292"/>
        </pc:sldMkLst>
        <pc:spChg chg="del">
          <ac:chgData name="Ivana Pleše" userId="64946dfb73a0598a" providerId="LiveId" clId="{501E6433-6ED0-46FE-A913-5D33B061C739}" dt="2024-05-23T10:34:24.329" v="1826"/>
          <ac:spMkLst>
            <pc:docMk/>
            <pc:sldMk cId="2710612789" sldId="292"/>
            <ac:spMk id="3" creationId="{C71E04A1-8200-9592-DB3F-8663015444F3}"/>
          </ac:spMkLst>
        </pc:spChg>
        <pc:picChg chg="add mod">
          <ac:chgData name="Ivana Pleše" userId="64946dfb73a0598a" providerId="LiveId" clId="{501E6433-6ED0-46FE-A913-5D33B061C739}" dt="2024-05-23T15:59:52.148" v="5547" actId="1076"/>
          <ac:picMkLst>
            <pc:docMk/>
            <pc:sldMk cId="2710612789" sldId="292"/>
            <ac:picMk id="5" creationId="{932116F0-251D-4D2B-4139-7847C0D14E26}"/>
          </ac:picMkLst>
        </pc:picChg>
        <pc:picChg chg="add mod modCrop">
          <ac:chgData name="Ivana Pleše" userId="64946dfb73a0598a" providerId="LiveId" clId="{501E6433-6ED0-46FE-A913-5D33B061C739}" dt="2024-05-23T15:59:49.829" v="5546" actId="1076"/>
          <ac:picMkLst>
            <pc:docMk/>
            <pc:sldMk cId="2710612789" sldId="292"/>
            <ac:picMk id="7" creationId="{D19F98ED-47B8-8293-B1E0-7C59081B4E25}"/>
          </ac:picMkLst>
        </pc:picChg>
        <pc:picChg chg="add del mod">
          <ac:chgData name="Ivana Pleše" userId="64946dfb73a0598a" providerId="LiveId" clId="{501E6433-6ED0-46FE-A913-5D33B061C739}" dt="2024-05-23T15:59:48.146" v="5545" actId="478"/>
          <ac:picMkLst>
            <pc:docMk/>
            <pc:sldMk cId="2710612789" sldId="292"/>
            <ac:picMk id="9" creationId="{9026FDE0-9467-8FB9-8E75-B859D3667275}"/>
          </ac:picMkLst>
        </pc:picChg>
      </pc:sldChg>
      <pc:sldChg chg="modSp new mod">
        <pc:chgData name="Ivana Pleše" userId="64946dfb73a0598a" providerId="LiveId" clId="{501E6433-6ED0-46FE-A913-5D33B061C739}" dt="2024-05-23T11:36:38.944" v="5052" actId="120"/>
        <pc:sldMkLst>
          <pc:docMk/>
          <pc:sldMk cId="1524635969" sldId="293"/>
        </pc:sldMkLst>
        <pc:spChg chg="mod">
          <ac:chgData name="Ivana Pleše" userId="64946dfb73a0598a" providerId="LiveId" clId="{501E6433-6ED0-46FE-A913-5D33B061C739}" dt="2024-05-23T11:36:38.944" v="5052" actId="120"/>
          <ac:spMkLst>
            <pc:docMk/>
            <pc:sldMk cId="1524635969" sldId="293"/>
            <ac:spMk id="2" creationId="{C43701E4-6183-0905-B491-5B9DCF3F670D}"/>
          </ac:spMkLst>
        </pc:spChg>
        <pc:spChg chg="mod">
          <ac:chgData name="Ivana Pleše" userId="64946dfb73a0598a" providerId="LiveId" clId="{501E6433-6ED0-46FE-A913-5D33B061C739}" dt="2024-05-23T11:36:36.546" v="5051" actId="1076"/>
          <ac:spMkLst>
            <pc:docMk/>
            <pc:sldMk cId="1524635969" sldId="293"/>
            <ac:spMk id="3" creationId="{2FB3868A-4A0C-EFE4-9A5B-06FD8942336B}"/>
          </ac:spMkLst>
        </pc:spChg>
      </pc:sldChg>
      <pc:sldChg chg="modSp new mod">
        <pc:chgData name="Ivana Pleše" userId="64946dfb73a0598a" providerId="LiveId" clId="{501E6433-6ED0-46FE-A913-5D33B061C739}" dt="2024-05-23T11:39:16.812" v="5123" actId="20577"/>
        <pc:sldMkLst>
          <pc:docMk/>
          <pc:sldMk cId="2301275832" sldId="294"/>
        </pc:sldMkLst>
        <pc:spChg chg="mod">
          <ac:chgData name="Ivana Pleše" userId="64946dfb73a0598a" providerId="LiveId" clId="{501E6433-6ED0-46FE-A913-5D33B061C739}" dt="2024-05-23T10:36:06.040" v="1868" actId="122"/>
          <ac:spMkLst>
            <pc:docMk/>
            <pc:sldMk cId="2301275832" sldId="294"/>
            <ac:spMk id="2" creationId="{AB1528E2-A765-15CC-CDDF-450857C3AED3}"/>
          </ac:spMkLst>
        </pc:spChg>
        <pc:spChg chg="mod">
          <ac:chgData name="Ivana Pleše" userId="64946dfb73a0598a" providerId="LiveId" clId="{501E6433-6ED0-46FE-A913-5D33B061C739}" dt="2024-05-23T11:39:16.812" v="5123" actId="20577"/>
          <ac:spMkLst>
            <pc:docMk/>
            <pc:sldMk cId="2301275832" sldId="294"/>
            <ac:spMk id="3" creationId="{D339F672-29C9-360B-2BF0-E930C0DA11FE}"/>
          </ac:spMkLst>
        </pc:spChg>
      </pc:sldChg>
      <pc:sldChg chg="modSp new mod">
        <pc:chgData name="Ivana Pleše" userId="64946dfb73a0598a" providerId="LiveId" clId="{501E6433-6ED0-46FE-A913-5D33B061C739}" dt="2024-05-23T11:10:23.984" v="3093" actId="20577"/>
        <pc:sldMkLst>
          <pc:docMk/>
          <pc:sldMk cId="1141584946" sldId="295"/>
        </pc:sldMkLst>
        <pc:spChg chg="mod">
          <ac:chgData name="Ivana Pleše" userId="64946dfb73a0598a" providerId="LiveId" clId="{501E6433-6ED0-46FE-A913-5D33B061C739}" dt="2024-05-23T10:46:52.087" v="2123" actId="14100"/>
          <ac:spMkLst>
            <pc:docMk/>
            <pc:sldMk cId="1141584946" sldId="295"/>
            <ac:spMk id="2" creationId="{191EB684-139E-87A8-BF1E-72E8F41FF861}"/>
          </ac:spMkLst>
        </pc:spChg>
        <pc:spChg chg="mod">
          <ac:chgData name="Ivana Pleše" userId="64946dfb73a0598a" providerId="LiveId" clId="{501E6433-6ED0-46FE-A913-5D33B061C739}" dt="2024-05-23T11:10:23.984" v="3093" actId="20577"/>
          <ac:spMkLst>
            <pc:docMk/>
            <pc:sldMk cId="1141584946" sldId="295"/>
            <ac:spMk id="3" creationId="{E1F2EF55-D6B6-9D09-9B68-3FA694ED1EB1}"/>
          </ac:spMkLst>
        </pc:spChg>
      </pc:sldChg>
      <pc:sldChg chg="addSp modSp new mod">
        <pc:chgData name="Ivana Pleše" userId="64946dfb73a0598a" providerId="LiveId" clId="{501E6433-6ED0-46FE-A913-5D33B061C739}" dt="2024-05-23T10:53:22.132" v="2509" actId="1076"/>
        <pc:sldMkLst>
          <pc:docMk/>
          <pc:sldMk cId="309153542" sldId="296"/>
        </pc:sldMkLst>
        <pc:spChg chg="mod">
          <ac:chgData name="Ivana Pleše" userId="64946dfb73a0598a" providerId="LiveId" clId="{501E6433-6ED0-46FE-A913-5D33B061C739}" dt="2024-05-23T10:52:58.467" v="2500" actId="14100"/>
          <ac:spMkLst>
            <pc:docMk/>
            <pc:sldMk cId="309153542" sldId="296"/>
            <ac:spMk id="2" creationId="{7BC19A8E-27BF-231D-E365-C8F35E95659E}"/>
          </ac:spMkLst>
        </pc:spChg>
        <pc:spChg chg="mod">
          <ac:chgData name="Ivana Pleše" userId="64946dfb73a0598a" providerId="LiveId" clId="{501E6433-6ED0-46FE-A913-5D33B061C739}" dt="2024-05-23T10:53:22.132" v="2509" actId="1076"/>
          <ac:spMkLst>
            <pc:docMk/>
            <pc:sldMk cId="309153542" sldId="296"/>
            <ac:spMk id="3" creationId="{34974FED-C806-1D8C-1709-B3974F5F2312}"/>
          </ac:spMkLst>
        </pc:spChg>
        <pc:picChg chg="add mod modCrop">
          <ac:chgData name="Ivana Pleše" userId="64946dfb73a0598a" providerId="LiveId" clId="{501E6433-6ED0-46FE-A913-5D33B061C739}" dt="2024-05-23T10:53:18.944" v="2508" actId="1076"/>
          <ac:picMkLst>
            <pc:docMk/>
            <pc:sldMk cId="309153542" sldId="296"/>
            <ac:picMk id="4" creationId="{B53CEEDD-2C61-19FB-9FBD-C061B5B8B9D6}"/>
          </ac:picMkLst>
        </pc:picChg>
      </pc:sldChg>
      <pc:sldChg chg="addSp delSp modSp new mod">
        <pc:chgData name="Ivana Pleše" userId="64946dfb73a0598a" providerId="LiveId" clId="{501E6433-6ED0-46FE-A913-5D33B061C739}" dt="2024-05-23T10:56:12.603" v="2558" actId="1076"/>
        <pc:sldMkLst>
          <pc:docMk/>
          <pc:sldMk cId="500606719" sldId="297"/>
        </pc:sldMkLst>
        <pc:spChg chg="del">
          <ac:chgData name="Ivana Pleše" userId="64946dfb73a0598a" providerId="LiveId" clId="{501E6433-6ED0-46FE-A913-5D33B061C739}" dt="2024-05-23T10:56:03.256" v="2555"/>
          <ac:spMkLst>
            <pc:docMk/>
            <pc:sldMk cId="500606719" sldId="297"/>
            <ac:spMk id="3" creationId="{B3115F8B-ADD8-83CD-4595-B9F762A61350}"/>
          </ac:spMkLst>
        </pc:spChg>
        <pc:picChg chg="add mod">
          <ac:chgData name="Ivana Pleše" userId="64946dfb73a0598a" providerId="LiveId" clId="{501E6433-6ED0-46FE-A913-5D33B061C739}" dt="2024-05-23T10:56:12.603" v="2558" actId="1076"/>
          <ac:picMkLst>
            <pc:docMk/>
            <pc:sldMk cId="500606719" sldId="297"/>
            <ac:picMk id="5" creationId="{7478E600-9B93-A1C2-B038-581AB7E9AC14}"/>
          </ac:picMkLst>
        </pc:picChg>
      </pc:sldChg>
      <pc:sldChg chg="new del">
        <pc:chgData name="Ivana Pleše" userId="64946dfb73a0598a" providerId="LiveId" clId="{501E6433-6ED0-46FE-A913-5D33B061C739}" dt="2024-05-23T10:55:52.186" v="2553" actId="2696"/>
        <pc:sldMkLst>
          <pc:docMk/>
          <pc:sldMk cId="4105525678" sldId="297"/>
        </pc:sldMkLst>
      </pc:sldChg>
      <pc:sldChg chg="modSp new del mod">
        <pc:chgData name="Ivana Pleše" userId="64946dfb73a0598a" providerId="LiveId" clId="{501E6433-6ED0-46FE-A913-5D33B061C739}" dt="2024-05-23T10:55:43.769" v="2551" actId="2696"/>
        <pc:sldMkLst>
          <pc:docMk/>
          <pc:sldMk cId="4258518145" sldId="297"/>
        </pc:sldMkLst>
        <pc:spChg chg="mod">
          <ac:chgData name="Ivana Pleše" userId="64946dfb73a0598a" providerId="LiveId" clId="{501E6433-6ED0-46FE-A913-5D33B061C739}" dt="2024-05-23T10:55:40.428" v="2550" actId="5793"/>
          <ac:spMkLst>
            <pc:docMk/>
            <pc:sldMk cId="4258518145" sldId="297"/>
            <ac:spMk id="3" creationId="{19861CF5-0911-187F-F5C9-01AFD22FE950}"/>
          </ac:spMkLst>
        </pc:spChg>
      </pc:sldChg>
      <pc:sldChg chg="addSp delSp modSp new mod">
        <pc:chgData name="Ivana Pleše" userId="64946dfb73a0598a" providerId="LiveId" clId="{501E6433-6ED0-46FE-A913-5D33B061C739}" dt="2024-05-23T11:01:02.224" v="2809" actId="1076"/>
        <pc:sldMkLst>
          <pc:docMk/>
          <pc:sldMk cId="3691472552" sldId="298"/>
        </pc:sldMkLst>
        <pc:spChg chg="mod">
          <ac:chgData name="Ivana Pleše" userId="64946dfb73a0598a" providerId="LiveId" clId="{501E6433-6ED0-46FE-A913-5D33B061C739}" dt="2024-05-23T10:59:13.984" v="2793" actId="20577"/>
          <ac:spMkLst>
            <pc:docMk/>
            <pc:sldMk cId="3691472552" sldId="298"/>
            <ac:spMk id="2" creationId="{99F31780-98A1-5187-CD5E-98A7AF4F1620}"/>
          </ac:spMkLst>
        </pc:spChg>
        <pc:spChg chg="del">
          <ac:chgData name="Ivana Pleše" userId="64946dfb73a0598a" providerId="LiveId" clId="{501E6433-6ED0-46FE-A913-5D33B061C739}" dt="2024-05-23T10:56:46.512" v="2561"/>
          <ac:spMkLst>
            <pc:docMk/>
            <pc:sldMk cId="3691472552" sldId="298"/>
            <ac:spMk id="3" creationId="{354DD0BA-D8BE-779D-B1DF-EEE56F5B4879}"/>
          </ac:spMkLst>
        </pc:spChg>
        <pc:picChg chg="add mod modCrop">
          <ac:chgData name="Ivana Pleše" userId="64946dfb73a0598a" providerId="LiveId" clId="{501E6433-6ED0-46FE-A913-5D33B061C739}" dt="2024-05-23T11:01:02.224" v="2809" actId="1076"/>
          <ac:picMkLst>
            <pc:docMk/>
            <pc:sldMk cId="3691472552" sldId="298"/>
            <ac:picMk id="4" creationId="{44E6698F-3B5F-29D6-F93A-6DBCA460390F}"/>
          </ac:picMkLst>
        </pc:picChg>
        <pc:picChg chg="add mod modCrop">
          <ac:chgData name="Ivana Pleše" userId="64946dfb73a0598a" providerId="LiveId" clId="{501E6433-6ED0-46FE-A913-5D33B061C739}" dt="2024-05-23T11:01:00.805" v="2808" actId="1076"/>
          <ac:picMkLst>
            <pc:docMk/>
            <pc:sldMk cId="3691472552" sldId="298"/>
            <ac:picMk id="5" creationId="{5BF04BE2-3C64-BEF1-011D-C9ABF9FC3110}"/>
          </ac:picMkLst>
        </pc:picChg>
      </pc:sldChg>
      <pc:sldChg chg="addSp modSp new mod">
        <pc:chgData name="Ivana Pleše" userId="64946dfb73a0598a" providerId="LiveId" clId="{501E6433-6ED0-46FE-A913-5D33B061C739}" dt="2024-05-23T11:11:18.320" v="3099" actId="1076"/>
        <pc:sldMkLst>
          <pc:docMk/>
          <pc:sldMk cId="1144567711" sldId="299"/>
        </pc:sldMkLst>
        <pc:spChg chg="mod">
          <ac:chgData name="Ivana Pleše" userId="64946dfb73a0598a" providerId="LiveId" clId="{501E6433-6ED0-46FE-A913-5D33B061C739}" dt="2024-05-23T10:57:27.272" v="2572" actId="14100"/>
          <ac:spMkLst>
            <pc:docMk/>
            <pc:sldMk cId="1144567711" sldId="299"/>
            <ac:spMk id="2" creationId="{245DECA3-E736-62F5-168B-79D63FA09D08}"/>
          </ac:spMkLst>
        </pc:spChg>
        <pc:spChg chg="mod">
          <ac:chgData name="Ivana Pleše" userId="64946dfb73a0598a" providerId="LiveId" clId="{501E6433-6ED0-46FE-A913-5D33B061C739}" dt="2024-05-23T11:11:14.864" v="3098" actId="1036"/>
          <ac:spMkLst>
            <pc:docMk/>
            <pc:sldMk cId="1144567711" sldId="299"/>
            <ac:spMk id="3" creationId="{7BD0E559-CB17-B967-7A0E-EAF8F0D0A878}"/>
          </ac:spMkLst>
        </pc:spChg>
        <pc:picChg chg="add mod">
          <ac:chgData name="Ivana Pleše" userId="64946dfb73a0598a" providerId="LiveId" clId="{501E6433-6ED0-46FE-A913-5D33B061C739}" dt="2024-05-23T11:11:18.320" v="3099" actId="1076"/>
          <ac:picMkLst>
            <pc:docMk/>
            <pc:sldMk cId="1144567711" sldId="299"/>
            <ac:picMk id="4" creationId="{E7C4FC9A-0F4B-FBBA-89BB-D1B296D66979}"/>
          </ac:picMkLst>
        </pc:picChg>
      </pc:sldChg>
      <pc:sldChg chg="addSp modSp new mod">
        <pc:chgData name="Ivana Pleše" userId="64946dfb73a0598a" providerId="LiveId" clId="{501E6433-6ED0-46FE-A913-5D33B061C739}" dt="2024-05-23T11:11:32.971" v="3100" actId="1036"/>
        <pc:sldMkLst>
          <pc:docMk/>
          <pc:sldMk cId="402915200" sldId="300"/>
        </pc:sldMkLst>
        <pc:spChg chg="mod">
          <ac:chgData name="Ivana Pleše" userId="64946dfb73a0598a" providerId="LiveId" clId="{501E6433-6ED0-46FE-A913-5D33B061C739}" dt="2024-05-23T11:11:32.971" v="3100" actId="1036"/>
          <ac:spMkLst>
            <pc:docMk/>
            <pc:sldMk cId="402915200" sldId="300"/>
            <ac:spMk id="2" creationId="{6473A316-BA7F-1D22-D39D-45ABF20CFEB6}"/>
          </ac:spMkLst>
        </pc:spChg>
        <pc:spChg chg="mod">
          <ac:chgData name="Ivana Pleše" userId="64946dfb73a0598a" providerId="LiveId" clId="{501E6433-6ED0-46FE-A913-5D33B061C739}" dt="2024-05-23T11:03:34.086" v="3024" actId="14100"/>
          <ac:spMkLst>
            <pc:docMk/>
            <pc:sldMk cId="402915200" sldId="300"/>
            <ac:spMk id="3" creationId="{B9439FE0-2949-FE17-CE49-4B0205DAB361}"/>
          </ac:spMkLst>
        </pc:spChg>
        <pc:picChg chg="add mod">
          <ac:chgData name="Ivana Pleše" userId="64946dfb73a0598a" providerId="LiveId" clId="{501E6433-6ED0-46FE-A913-5D33B061C739}" dt="2024-05-23T11:03:36.284" v="3025" actId="1076"/>
          <ac:picMkLst>
            <pc:docMk/>
            <pc:sldMk cId="402915200" sldId="300"/>
            <ac:picMk id="4" creationId="{EDE4D4B2-650D-B28A-0EDB-3F83A1DB38A0}"/>
          </ac:picMkLst>
        </pc:picChg>
      </pc:sldChg>
      <pc:sldChg chg="addSp delSp modSp new mod">
        <pc:chgData name="Ivana Pleše" userId="64946dfb73a0598a" providerId="LiveId" clId="{501E6433-6ED0-46FE-A913-5D33B061C739}" dt="2024-05-23T11:10:35.054" v="3096" actId="1076"/>
        <pc:sldMkLst>
          <pc:docMk/>
          <pc:sldMk cId="352100768" sldId="301"/>
        </pc:sldMkLst>
        <pc:spChg chg="del">
          <ac:chgData name="Ivana Pleše" userId="64946dfb73a0598a" providerId="LiveId" clId="{501E6433-6ED0-46FE-A913-5D33B061C739}" dt="2024-05-23T11:09:03.896" v="3042" actId="931"/>
          <ac:spMkLst>
            <pc:docMk/>
            <pc:sldMk cId="352100768" sldId="301"/>
            <ac:spMk id="3" creationId="{BCFAA123-73EC-C521-F0BD-F1CE5F6F6BE3}"/>
          </ac:spMkLst>
        </pc:spChg>
        <pc:spChg chg="add del mod">
          <ac:chgData name="Ivana Pleše" userId="64946dfb73a0598a" providerId="LiveId" clId="{501E6433-6ED0-46FE-A913-5D33B061C739}" dt="2024-05-23T11:09:29.363" v="3046" actId="931"/>
          <ac:spMkLst>
            <pc:docMk/>
            <pc:sldMk cId="352100768" sldId="301"/>
            <ac:spMk id="7" creationId="{572AA9E2-AD11-5F84-8754-9CF3037FE9F6}"/>
          </ac:spMkLst>
        </pc:spChg>
        <pc:picChg chg="add del mod modCrop">
          <ac:chgData name="Ivana Pleše" userId="64946dfb73a0598a" providerId="LiveId" clId="{501E6433-6ED0-46FE-A913-5D33B061C739}" dt="2024-05-23T11:09:16.702" v="3045" actId="21"/>
          <ac:picMkLst>
            <pc:docMk/>
            <pc:sldMk cId="352100768" sldId="301"/>
            <ac:picMk id="5" creationId="{3A80009A-5BCE-DCA2-E71D-7F1CB5C17B47}"/>
          </ac:picMkLst>
        </pc:picChg>
        <pc:picChg chg="add mod modCrop">
          <ac:chgData name="Ivana Pleše" userId="64946dfb73a0598a" providerId="LiveId" clId="{501E6433-6ED0-46FE-A913-5D33B061C739}" dt="2024-05-23T11:10:35.054" v="3096" actId="1076"/>
          <ac:picMkLst>
            <pc:docMk/>
            <pc:sldMk cId="352100768" sldId="301"/>
            <ac:picMk id="9" creationId="{294A0BAB-D287-E86D-329A-13395DDF2A55}"/>
          </ac:picMkLst>
        </pc:picChg>
      </pc:sldChg>
      <pc:sldChg chg="new del">
        <pc:chgData name="Ivana Pleše" userId="64946dfb73a0598a" providerId="LiveId" clId="{501E6433-6ED0-46FE-A913-5D33B061C739}" dt="2024-05-23T11:08:41.733" v="3040" actId="2696"/>
        <pc:sldMkLst>
          <pc:docMk/>
          <pc:sldMk cId="3029993317" sldId="301"/>
        </pc:sldMkLst>
      </pc:sldChg>
      <pc:sldChg chg="modSp new mod">
        <pc:chgData name="Ivana Pleše" userId="64946dfb73a0598a" providerId="LiveId" clId="{501E6433-6ED0-46FE-A913-5D33B061C739}" dt="2024-05-23T11:15:12.280" v="3579" actId="20577"/>
        <pc:sldMkLst>
          <pc:docMk/>
          <pc:sldMk cId="211203839" sldId="302"/>
        </pc:sldMkLst>
        <pc:spChg chg="mod">
          <ac:chgData name="Ivana Pleše" userId="64946dfb73a0598a" providerId="LiveId" clId="{501E6433-6ED0-46FE-A913-5D33B061C739}" dt="2024-05-23T11:13:06.319" v="3148" actId="1076"/>
          <ac:spMkLst>
            <pc:docMk/>
            <pc:sldMk cId="211203839" sldId="302"/>
            <ac:spMk id="2" creationId="{D585767F-AF56-B5A1-5D7A-A6D580A25EEE}"/>
          </ac:spMkLst>
        </pc:spChg>
        <pc:spChg chg="mod">
          <ac:chgData name="Ivana Pleše" userId="64946dfb73a0598a" providerId="LiveId" clId="{501E6433-6ED0-46FE-A913-5D33B061C739}" dt="2024-05-23T11:15:12.280" v="3579" actId="20577"/>
          <ac:spMkLst>
            <pc:docMk/>
            <pc:sldMk cId="211203839" sldId="302"/>
            <ac:spMk id="3" creationId="{59709B56-1A46-5BD7-DFC3-750B262020F5}"/>
          </ac:spMkLst>
        </pc:spChg>
      </pc:sldChg>
      <pc:sldChg chg="addSp delSp modSp new mod">
        <pc:chgData name="Ivana Pleše" userId="64946dfb73a0598a" providerId="LiveId" clId="{501E6433-6ED0-46FE-A913-5D33B061C739}" dt="2024-05-23T15:56:02.843" v="5542" actId="1036"/>
        <pc:sldMkLst>
          <pc:docMk/>
          <pc:sldMk cId="2721575853" sldId="303"/>
        </pc:sldMkLst>
        <pc:spChg chg="mod">
          <ac:chgData name="Ivana Pleše" userId="64946dfb73a0598a" providerId="LiveId" clId="{501E6433-6ED0-46FE-A913-5D33B061C739}" dt="2024-05-23T11:16:08.516" v="3632" actId="14100"/>
          <ac:spMkLst>
            <pc:docMk/>
            <pc:sldMk cId="2721575853" sldId="303"/>
            <ac:spMk id="2" creationId="{1B386CD3-F516-CD44-5867-10F312AE156B}"/>
          </ac:spMkLst>
        </pc:spChg>
        <pc:spChg chg="del">
          <ac:chgData name="Ivana Pleše" userId="64946dfb73a0598a" providerId="LiveId" clId="{501E6433-6ED0-46FE-A913-5D33B061C739}" dt="2024-05-23T11:16:37.868" v="3640"/>
          <ac:spMkLst>
            <pc:docMk/>
            <pc:sldMk cId="2721575853" sldId="303"/>
            <ac:spMk id="3" creationId="{B241BA61-369A-5500-43BF-759F690D951C}"/>
          </ac:spMkLst>
        </pc:spChg>
        <pc:picChg chg="add mod">
          <ac:chgData name="Ivana Pleše" userId="64946dfb73a0598a" providerId="LiveId" clId="{501E6433-6ED0-46FE-A913-5D33B061C739}" dt="2024-05-23T11:17:10.019" v="3651" actId="1076"/>
          <ac:picMkLst>
            <pc:docMk/>
            <pc:sldMk cId="2721575853" sldId="303"/>
            <ac:picMk id="4" creationId="{68BD3302-2F47-C571-5B7C-1B216A8978A0}"/>
          </ac:picMkLst>
        </pc:picChg>
        <pc:picChg chg="add mod">
          <ac:chgData name="Ivana Pleše" userId="64946dfb73a0598a" providerId="LiveId" clId="{501E6433-6ED0-46FE-A913-5D33B061C739}" dt="2024-05-23T15:56:02.843" v="5542" actId="1036"/>
          <ac:picMkLst>
            <pc:docMk/>
            <pc:sldMk cId="2721575853" sldId="303"/>
            <ac:picMk id="5" creationId="{9B323503-D2E9-57EC-4F1F-AA8F9B0F600C}"/>
          </ac:picMkLst>
        </pc:picChg>
        <pc:picChg chg="add mod">
          <ac:chgData name="Ivana Pleše" userId="64946dfb73a0598a" providerId="LiveId" clId="{501E6433-6ED0-46FE-A913-5D33B061C739}" dt="2024-05-23T11:17:01.676" v="3647" actId="1076"/>
          <ac:picMkLst>
            <pc:docMk/>
            <pc:sldMk cId="2721575853" sldId="303"/>
            <ac:picMk id="6" creationId="{475AB05E-B4F9-4D73-1327-C93AD28F085A}"/>
          </ac:picMkLst>
        </pc:picChg>
      </pc:sldChg>
      <pc:sldChg chg="add del">
        <pc:chgData name="Ivana Pleše" userId="64946dfb73a0598a" providerId="LiveId" clId="{501E6433-6ED0-46FE-A913-5D33B061C739}" dt="2024-05-23T11:16:19.120" v="3634" actId="2696"/>
        <pc:sldMkLst>
          <pc:docMk/>
          <pc:sldMk cId="252425993" sldId="304"/>
        </pc:sldMkLst>
      </pc:sldChg>
      <pc:sldChg chg="addSp delSp modSp new mod">
        <pc:chgData name="Ivana Pleše" userId="64946dfb73a0598a" providerId="LiveId" clId="{501E6433-6ED0-46FE-A913-5D33B061C739}" dt="2024-05-23T11:17:50.227" v="3665" actId="1076"/>
        <pc:sldMkLst>
          <pc:docMk/>
          <pc:sldMk cId="3395955091" sldId="304"/>
        </pc:sldMkLst>
        <pc:spChg chg="del">
          <ac:chgData name="Ivana Pleše" userId="64946dfb73a0598a" providerId="LiveId" clId="{501E6433-6ED0-46FE-A913-5D33B061C739}" dt="2024-05-23T11:17:39.028" v="3660"/>
          <ac:spMkLst>
            <pc:docMk/>
            <pc:sldMk cId="3395955091" sldId="304"/>
            <ac:spMk id="3" creationId="{2341083F-4AA6-482B-D064-B298CBFCA786}"/>
          </ac:spMkLst>
        </pc:spChg>
        <pc:picChg chg="add mod">
          <ac:chgData name="Ivana Pleše" userId="64946dfb73a0598a" providerId="LiveId" clId="{501E6433-6ED0-46FE-A913-5D33B061C739}" dt="2024-05-23T11:17:50.227" v="3665" actId="1076"/>
          <ac:picMkLst>
            <pc:docMk/>
            <pc:sldMk cId="3395955091" sldId="304"/>
            <ac:picMk id="4" creationId="{C8E69537-F0B1-EEBC-899D-487B2B61D51A}"/>
          </ac:picMkLst>
        </pc:picChg>
        <pc:picChg chg="add mod">
          <ac:chgData name="Ivana Pleše" userId="64946dfb73a0598a" providerId="LiveId" clId="{501E6433-6ED0-46FE-A913-5D33B061C739}" dt="2024-05-23T11:17:45.817" v="3663" actId="1076"/>
          <ac:picMkLst>
            <pc:docMk/>
            <pc:sldMk cId="3395955091" sldId="304"/>
            <ac:picMk id="5" creationId="{456A4A8F-41D8-F2D0-8C9B-84FF79DC6404}"/>
          </ac:picMkLst>
        </pc:picChg>
      </pc:sldChg>
      <pc:sldChg chg="addSp delSp modSp new mod">
        <pc:chgData name="Ivana Pleše" userId="64946dfb73a0598a" providerId="LiveId" clId="{501E6433-6ED0-46FE-A913-5D33B061C739}" dt="2024-05-23T11:18:19.955" v="3676" actId="1076"/>
        <pc:sldMkLst>
          <pc:docMk/>
          <pc:sldMk cId="574573618" sldId="305"/>
        </pc:sldMkLst>
        <pc:spChg chg="del">
          <ac:chgData name="Ivana Pleše" userId="64946dfb73a0598a" providerId="LiveId" clId="{501E6433-6ED0-46FE-A913-5D33B061C739}" dt="2024-05-23T11:18:12.860" v="3672"/>
          <ac:spMkLst>
            <pc:docMk/>
            <pc:sldMk cId="574573618" sldId="305"/>
            <ac:spMk id="3" creationId="{EB8EC761-DBB6-F69C-51CC-28179241C7F0}"/>
          </ac:spMkLst>
        </pc:spChg>
        <pc:picChg chg="add mod">
          <ac:chgData name="Ivana Pleše" userId="64946dfb73a0598a" providerId="LiveId" clId="{501E6433-6ED0-46FE-A913-5D33B061C739}" dt="2024-05-23T11:18:15.090" v="3674" actId="1076"/>
          <ac:picMkLst>
            <pc:docMk/>
            <pc:sldMk cId="574573618" sldId="305"/>
            <ac:picMk id="4" creationId="{9B4D52A9-3833-CEB7-1319-E2E895F91101}"/>
          </ac:picMkLst>
        </pc:picChg>
        <pc:picChg chg="add mod">
          <ac:chgData name="Ivana Pleše" userId="64946dfb73a0598a" providerId="LiveId" clId="{501E6433-6ED0-46FE-A913-5D33B061C739}" dt="2024-05-23T11:18:19.955" v="3676" actId="1076"/>
          <ac:picMkLst>
            <pc:docMk/>
            <pc:sldMk cId="574573618" sldId="305"/>
            <ac:picMk id="5" creationId="{34024471-A81C-421D-A4BB-AC4908A2EBCF}"/>
          </ac:picMkLst>
        </pc:picChg>
      </pc:sldChg>
      <pc:sldChg chg="modSp new mod">
        <pc:chgData name="Ivana Pleše" userId="64946dfb73a0598a" providerId="LiveId" clId="{501E6433-6ED0-46FE-A913-5D33B061C739}" dt="2024-05-23T11:21:37.743" v="4171" actId="6549"/>
        <pc:sldMkLst>
          <pc:docMk/>
          <pc:sldMk cId="1429215497" sldId="306"/>
        </pc:sldMkLst>
        <pc:spChg chg="mod">
          <ac:chgData name="Ivana Pleše" userId="64946dfb73a0598a" providerId="LiveId" clId="{501E6433-6ED0-46FE-A913-5D33B061C739}" dt="2024-05-23T11:18:47.715" v="3709" actId="207"/>
          <ac:spMkLst>
            <pc:docMk/>
            <pc:sldMk cId="1429215497" sldId="306"/>
            <ac:spMk id="2" creationId="{F4175603-0B67-2D6F-6AB8-AFD8EA013152}"/>
          </ac:spMkLst>
        </pc:spChg>
        <pc:spChg chg="mod">
          <ac:chgData name="Ivana Pleše" userId="64946dfb73a0598a" providerId="LiveId" clId="{501E6433-6ED0-46FE-A913-5D33B061C739}" dt="2024-05-23T11:21:37.743" v="4171" actId="6549"/>
          <ac:spMkLst>
            <pc:docMk/>
            <pc:sldMk cId="1429215497" sldId="306"/>
            <ac:spMk id="3" creationId="{B4E13B5C-AA90-2696-573F-59F22AF47360}"/>
          </ac:spMkLst>
        </pc:spChg>
      </pc:sldChg>
      <pc:sldChg chg="modSp new mod">
        <pc:chgData name="Ivana Pleše" userId="64946dfb73a0598a" providerId="LiveId" clId="{501E6433-6ED0-46FE-A913-5D33B061C739}" dt="2024-05-23T11:24:59.894" v="4384" actId="20577"/>
        <pc:sldMkLst>
          <pc:docMk/>
          <pc:sldMk cId="2484700784" sldId="307"/>
        </pc:sldMkLst>
        <pc:spChg chg="mod">
          <ac:chgData name="Ivana Pleše" userId="64946dfb73a0598a" providerId="LiveId" clId="{501E6433-6ED0-46FE-A913-5D33B061C739}" dt="2024-05-23T11:24:59.894" v="4384" actId="20577"/>
          <ac:spMkLst>
            <pc:docMk/>
            <pc:sldMk cId="2484700784" sldId="307"/>
            <ac:spMk id="3" creationId="{B13CB922-59E9-61C8-76E5-D914C9BDAE23}"/>
          </ac:spMkLst>
        </pc:spChg>
      </pc:sldChg>
      <pc:sldChg chg="modSp new del mod">
        <pc:chgData name="Ivana Pleše" userId="64946dfb73a0598a" providerId="LiveId" clId="{501E6433-6ED0-46FE-A913-5D33B061C739}" dt="2024-05-23T11:22:25.630" v="4209" actId="2696"/>
        <pc:sldMkLst>
          <pc:docMk/>
          <pc:sldMk cId="4013720306" sldId="307"/>
        </pc:sldMkLst>
        <pc:spChg chg="mod">
          <ac:chgData name="Ivana Pleše" userId="64946dfb73a0598a" providerId="LiveId" clId="{501E6433-6ED0-46FE-A913-5D33B061C739}" dt="2024-05-23T11:22:15.157" v="4207" actId="113"/>
          <ac:spMkLst>
            <pc:docMk/>
            <pc:sldMk cId="4013720306" sldId="307"/>
            <ac:spMk id="2" creationId="{77103379-9412-FCDF-979A-3CF80C2F20CD}"/>
          </ac:spMkLst>
        </pc:spChg>
        <pc:spChg chg="mod">
          <ac:chgData name="Ivana Pleše" userId="64946dfb73a0598a" providerId="LiveId" clId="{501E6433-6ED0-46FE-A913-5D33B061C739}" dt="2024-05-23T11:22:16.165" v="4208"/>
          <ac:spMkLst>
            <pc:docMk/>
            <pc:sldMk cId="4013720306" sldId="307"/>
            <ac:spMk id="3" creationId="{1E302A36-65AA-6C38-5D4F-F6A727F454CB}"/>
          </ac:spMkLst>
        </pc:spChg>
      </pc:sldChg>
      <pc:sldChg chg="modSp new mod">
        <pc:chgData name="Ivana Pleše" userId="64946dfb73a0598a" providerId="LiveId" clId="{501E6433-6ED0-46FE-A913-5D33B061C739}" dt="2024-05-23T11:28:39.236" v="4810" actId="20577"/>
        <pc:sldMkLst>
          <pc:docMk/>
          <pc:sldMk cId="2532092677" sldId="308"/>
        </pc:sldMkLst>
        <pc:spChg chg="mod">
          <ac:chgData name="Ivana Pleše" userId="64946dfb73a0598a" providerId="LiveId" clId="{501E6433-6ED0-46FE-A913-5D33B061C739}" dt="2024-05-23T11:25:39.843" v="4387"/>
          <ac:spMkLst>
            <pc:docMk/>
            <pc:sldMk cId="2532092677" sldId="308"/>
            <ac:spMk id="2" creationId="{ECABB22A-98A9-FEE1-3B12-F67D1AE248AB}"/>
          </ac:spMkLst>
        </pc:spChg>
        <pc:spChg chg="mod">
          <ac:chgData name="Ivana Pleše" userId="64946dfb73a0598a" providerId="LiveId" clId="{501E6433-6ED0-46FE-A913-5D33B061C739}" dt="2024-05-23T11:28:39.236" v="4810" actId="20577"/>
          <ac:spMkLst>
            <pc:docMk/>
            <pc:sldMk cId="2532092677" sldId="308"/>
            <ac:spMk id="3" creationId="{81F769B7-0701-1666-0105-D98D875C8B03}"/>
          </ac:spMkLst>
        </pc:spChg>
      </pc:sldChg>
      <pc:sldChg chg="addSp delSp modSp new mod">
        <pc:chgData name="Ivana Pleše" userId="64946dfb73a0598a" providerId="LiveId" clId="{501E6433-6ED0-46FE-A913-5D33B061C739}" dt="2024-05-23T11:31:28.983" v="4929" actId="1076"/>
        <pc:sldMkLst>
          <pc:docMk/>
          <pc:sldMk cId="831046900" sldId="309"/>
        </pc:sldMkLst>
        <pc:spChg chg="mod">
          <ac:chgData name="Ivana Pleše" userId="64946dfb73a0598a" providerId="LiveId" clId="{501E6433-6ED0-46FE-A913-5D33B061C739}" dt="2024-05-23T11:29:57.560" v="4879" actId="14100"/>
          <ac:spMkLst>
            <pc:docMk/>
            <pc:sldMk cId="831046900" sldId="309"/>
            <ac:spMk id="2" creationId="{8E503659-49E6-0123-BA5D-780F9336A22A}"/>
          </ac:spMkLst>
        </pc:spChg>
        <pc:picChg chg="add mod">
          <ac:chgData name="Ivana Pleše" userId="64946dfb73a0598a" providerId="LiveId" clId="{501E6433-6ED0-46FE-A913-5D33B061C739}" dt="2024-05-23T11:30:14.090" v="4884" actId="1076"/>
          <ac:picMkLst>
            <pc:docMk/>
            <pc:sldMk cId="831046900" sldId="309"/>
            <ac:picMk id="4" creationId="{26476D12-F456-98D0-9DA4-91E7281674C5}"/>
          </ac:picMkLst>
        </pc:picChg>
        <pc:picChg chg="add mod">
          <ac:chgData name="Ivana Pleše" userId="64946dfb73a0598a" providerId="LiveId" clId="{501E6433-6ED0-46FE-A913-5D33B061C739}" dt="2024-05-23T11:31:28.983" v="4929" actId="1076"/>
          <ac:picMkLst>
            <pc:docMk/>
            <pc:sldMk cId="831046900" sldId="309"/>
            <ac:picMk id="5" creationId="{A38B8DC8-8D3F-CB6E-18FF-5DA15230BDD8}"/>
          </ac:picMkLst>
        </pc:picChg>
        <pc:picChg chg="add mod">
          <ac:chgData name="Ivana Pleše" userId="64946dfb73a0598a" providerId="LiveId" clId="{501E6433-6ED0-46FE-A913-5D33B061C739}" dt="2024-05-23T11:31:27.387" v="4928" actId="1076"/>
          <ac:picMkLst>
            <pc:docMk/>
            <pc:sldMk cId="831046900" sldId="309"/>
            <ac:picMk id="6" creationId="{C9F4E8AA-1495-4C58-EA31-ECE6656C5B96}"/>
          </ac:picMkLst>
        </pc:picChg>
        <pc:picChg chg="add del mod">
          <ac:chgData name="Ivana Pleše" userId="64946dfb73a0598a" providerId="LiveId" clId="{501E6433-6ED0-46FE-A913-5D33B061C739}" dt="2024-05-23T11:31:18.700" v="4925" actId="478"/>
          <ac:picMkLst>
            <pc:docMk/>
            <pc:sldMk cId="831046900" sldId="309"/>
            <ac:picMk id="7" creationId="{FCA5927F-D570-A696-B77E-FB979BE85047}"/>
          </ac:picMkLst>
        </pc:picChg>
      </pc:sldChg>
      <pc:sldChg chg="addSp delSp modSp new mod">
        <pc:chgData name="Ivana Pleše" userId="64946dfb73a0598a" providerId="LiveId" clId="{501E6433-6ED0-46FE-A913-5D33B061C739}" dt="2024-05-23T16:41:07.668" v="5564" actId="1076"/>
        <pc:sldMkLst>
          <pc:docMk/>
          <pc:sldMk cId="55858691" sldId="310"/>
        </pc:sldMkLst>
        <pc:spChg chg="del">
          <ac:chgData name="Ivana Pleše" userId="64946dfb73a0598a" providerId="LiveId" clId="{501E6433-6ED0-46FE-A913-5D33B061C739}" dt="2024-05-23T16:39:51.291" v="5549" actId="931"/>
          <ac:spMkLst>
            <pc:docMk/>
            <pc:sldMk cId="55858691" sldId="310"/>
            <ac:spMk id="3" creationId="{53A28371-10F1-E1CB-3D99-CD31925C0942}"/>
          </ac:spMkLst>
        </pc:spChg>
        <pc:picChg chg="add mod modCrop">
          <ac:chgData name="Ivana Pleše" userId="64946dfb73a0598a" providerId="LiveId" clId="{501E6433-6ED0-46FE-A913-5D33B061C739}" dt="2024-05-23T16:40:48.568" v="5563" actId="1076"/>
          <ac:picMkLst>
            <pc:docMk/>
            <pc:sldMk cId="55858691" sldId="310"/>
            <ac:picMk id="5" creationId="{9268F2D3-339A-7AE3-90C5-A90D766EE1DC}"/>
          </ac:picMkLst>
        </pc:picChg>
        <pc:picChg chg="add mod modCrop">
          <ac:chgData name="Ivana Pleše" userId="64946dfb73a0598a" providerId="LiveId" clId="{501E6433-6ED0-46FE-A913-5D33B061C739}" dt="2024-05-23T16:41:07.668" v="5564" actId="1076"/>
          <ac:picMkLst>
            <pc:docMk/>
            <pc:sldMk cId="55858691" sldId="310"/>
            <ac:picMk id="7" creationId="{5B7BE19B-D230-F540-FE41-251A3FADDFA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32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69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2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5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4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15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03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54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73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08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0B1D64-53FE-4932-AE33-C68AB75C57E4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188519-D6D1-4292-BE34-0E52AB9B5AB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9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epcontractor/australian-fatal-car-accident-data-19892021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sr-latn-rs/power-bi/fundamental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5525-2865-78FF-D3ED-86657CDBF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643427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Projektni zadatak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DD50C-840B-DCD6-BDEA-92B38AA41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102556"/>
            <a:ext cx="10058400" cy="2706131"/>
          </a:xfrm>
        </p:spPr>
        <p:txBody>
          <a:bodyPr/>
          <a:lstStyle/>
          <a:p>
            <a:r>
              <a:rPr lang="hr-HR" sz="1800" dirty="0">
                <a:solidFill>
                  <a:schemeClr val="tx1"/>
                </a:solidFill>
              </a:rPr>
              <a:t>Ivana PLEŠE </a:t>
            </a:r>
          </a:p>
          <a:p>
            <a:r>
              <a:rPr lang="hr-HR" sz="1800" dirty="0">
                <a:solidFill>
                  <a:schemeClr val="tx1"/>
                </a:solidFill>
              </a:rPr>
              <a:t>Fakultet informatike u puli</a:t>
            </a:r>
          </a:p>
          <a:p>
            <a:r>
              <a:rPr lang="hr-HR" sz="1800" dirty="0">
                <a:solidFill>
                  <a:schemeClr val="tx1"/>
                </a:solidFill>
              </a:rPr>
              <a:t>prijediplomski studij informatike</a:t>
            </a:r>
          </a:p>
          <a:p>
            <a:r>
              <a:rPr lang="hr-HR" sz="1800" dirty="0">
                <a:solidFill>
                  <a:schemeClr val="tx1"/>
                </a:solidFill>
              </a:rPr>
              <a:t>Kolegij: skladišta i rudarenje podataka</a:t>
            </a:r>
          </a:p>
          <a:p>
            <a:r>
              <a:rPr lang="hr-HR" sz="1800" dirty="0">
                <a:solidFill>
                  <a:schemeClr val="tx1"/>
                </a:solidFill>
              </a:rPr>
              <a:t>Profesor: </a:t>
            </a:r>
            <a:r>
              <a:rPr lang="en-GB" sz="1800" dirty="0">
                <a:solidFill>
                  <a:schemeClr val="tx1"/>
                </a:solidFill>
              </a:rPr>
              <a:t>doc. </a:t>
            </a:r>
            <a:r>
              <a:rPr lang="en-GB" sz="1800" dirty="0" err="1">
                <a:solidFill>
                  <a:schemeClr val="tx1"/>
                </a:solidFill>
              </a:rPr>
              <a:t>dr.</a:t>
            </a:r>
            <a:r>
              <a:rPr lang="en-GB" sz="1800" dirty="0">
                <a:solidFill>
                  <a:schemeClr val="tx1"/>
                </a:solidFill>
              </a:rPr>
              <a:t> sc. Goran </a:t>
            </a:r>
            <a:r>
              <a:rPr lang="en-GB" sz="1800" dirty="0" err="1">
                <a:solidFill>
                  <a:schemeClr val="tx1"/>
                </a:solidFill>
              </a:rPr>
              <a:t>Oreški</a:t>
            </a:r>
            <a:r>
              <a:rPr lang="en-GB" sz="1800" dirty="0">
                <a:solidFill>
                  <a:schemeClr val="tx1"/>
                </a:solidFill>
              </a:rPr>
              <a:t> </a:t>
            </a:r>
            <a:endParaRPr lang="hr-HR" sz="1800" dirty="0">
              <a:solidFill>
                <a:schemeClr val="tx1"/>
              </a:solidFill>
            </a:endParaRPr>
          </a:p>
          <a:p>
            <a:r>
              <a:rPr lang="hr-HR" sz="1800" dirty="0">
                <a:solidFill>
                  <a:schemeClr val="tx1"/>
                </a:solidFill>
              </a:rPr>
              <a:t>Mentor: </a:t>
            </a:r>
            <a:r>
              <a:rPr lang="en-GB" sz="1800" dirty="0" err="1">
                <a:solidFill>
                  <a:schemeClr val="tx1"/>
                </a:solidFill>
              </a:rPr>
              <a:t>Marijela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Miličević</a:t>
            </a:r>
            <a:r>
              <a:rPr lang="en-GB" sz="1800" dirty="0">
                <a:solidFill>
                  <a:schemeClr val="tx1"/>
                </a:solidFill>
              </a:rPr>
              <a:t>, mag. educ. inf.</a:t>
            </a:r>
            <a:endParaRPr lang="hr-HR" sz="1800" dirty="0">
              <a:solidFill>
                <a:schemeClr val="tx1"/>
              </a:solidFill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096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11C0-CA06-E60D-C2F2-052A4866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B54C0-798A-EC51-4B76-10AB96261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1" y="358838"/>
            <a:ext cx="4468200" cy="50780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C17A6-6E70-BCB4-3612-96A5BFDD5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33" b="8836"/>
          <a:stretch/>
        </p:blipFill>
        <p:spPr>
          <a:xfrm>
            <a:off x="5713164" y="358838"/>
            <a:ext cx="5960135" cy="48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4D64-8D85-5364-E65E-714D58C2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46724-6667-FB3C-A106-1A2CBDE22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2" b="70756"/>
          <a:stretch/>
        </p:blipFill>
        <p:spPr>
          <a:xfrm>
            <a:off x="1036320" y="230618"/>
            <a:ext cx="10123757" cy="1635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D6098-6D73-8178-92DC-F5F54D585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5" b="1704"/>
          <a:stretch/>
        </p:blipFill>
        <p:spPr>
          <a:xfrm>
            <a:off x="121298" y="2155372"/>
            <a:ext cx="12192000" cy="34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9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D8FC-0F5A-DE9D-88BD-099E4AEC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2C074-4067-838B-0DA3-BF12F1700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09" y="361469"/>
            <a:ext cx="6163702" cy="5078312"/>
          </a:xfrm>
        </p:spPr>
      </p:pic>
    </p:spTree>
    <p:extLst>
      <p:ext uri="{BB962C8B-B14F-4D97-AF65-F5344CB8AC3E}">
        <p14:creationId xmlns:p14="http://schemas.microsoft.com/office/powerpoint/2010/main" val="225187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547C-6997-39E2-62E4-831A46E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24FB5-6977-4266-C528-025BF7045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15" y="450860"/>
            <a:ext cx="8713569" cy="5455452"/>
          </a:xfrm>
        </p:spPr>
      </p:pic>
    </p:spTree>
    <p:extLst>
      <p:ext uri="{BB962C8B-B14F-4D97-AF65-F5344CB8AC3E}">
        <p14:creationId xmlns:p14="http://schemas.microsoft.com/office/powerpoint/2010/main" val="50547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08B6-0FA9-41E8-DAE1-0354A245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4A0BAB-D287-E86D-329A-13395DDF2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" t="21822" r="16992" b="6948"/>
          <a:stretch/>
        </p:blipFill>
        <p:spPr>
          <a:xfrm>
            <a:off x="449963" y="447676"/>
            <a:ext cx="11292074" cy="5427832"/>
          </a:xfrm>
        </p:spPr>
      </p:pic>
    </p:spTree>
    <p:extLst>
      <p:ext uri="{BB962C8B-B14F-4D97-AF65-F5344CB8AC3E}">
        <p14:creationId xmlns:p14="http://schemas.microsoft.com/office/powerpoint/2010/main" val="35210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9A8E-27BF-231D-E365-C8F35E95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6828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Stvaranje baze podataka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4FED-C806-1D8C-1709-B3974F5F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05" y="1855259"/>
            <a:ext cx="3208020" cy="4023360"/>
          </a:xfrm>
        </p:spPr>
        <p:txBody>
          <a:bodyPr/>
          <a:lstStyle/>
          <a:p>
            <a:r>
              <a:rPr lang="hr-HR" sz="1900" dirty="0"/>
              <a:t>- za stvaranje baze podataka izabrala sam također Python koji sam povezala sa MySQL programom</a:t>
            </a:r>
          </a:p>
          <a:p>
            <a:r>
              <a:rPr lang="hr-HR" sz="1900" dirty="0"/>
              <a:t>- MySql je relacijski sustav za upravljanje bazama podataka (RDBMS) koji se koristi za pohranu i upravljanje podacima, a izabran je zbog svoje učinkovitosti, pouzdanosti i široke primjene u industriji</a:t>
            </a:r>
          </a:p>
          <a:p>
            <a:endParaRPr lang="hr-HR" sz="1900" dirty="0"/>
          </a:p>
          <a:p>
            <a:endParaRPr lang="hr-HR" dirty="0">
              <a:solidFill>
                <a:srgbClr val="ECECEC"/>
              </a:solidFill>
              <a:highlight>
                <a:srgbClr val="212121"/>
              </a:highlight>
              <a:latin typeface="ui-sans-serif"/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53CEEDD-2C61-19FB-9FBD-C061B5B8B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7"/>
          <a:stretch/>
        </p:blipFill>
        <p:spPr>
          <a:xfrm>
            <a:off x="4448175" y="1143432"/>
            <a:ext cx="7565707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7D03-BA93-C68D-913B-7D5109D4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Stvaranje tablica u bazi podataka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9F8AF-634F-4643-769A-02F4DF39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13" y="1155890"/>
            <a:ext cx="4008276" cy="5403048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F897C74-F25C-BDC0-2959-DE0AC11F3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1" y="1074876"/>
            <a:ext cx="4417636" cy="5565076"/>
          </a:xfrm>
        </p:spPr>
      </p:pic>
    </p:spTree>
    <p:extLst>
      <p:ext uri="{BB962C8B-B14F-4D97-AF65-F5344CB8AC3E}">
        <p14:creationId xmlns:p14="http://schemas.microsoft.com/office/powerpoint/2010/main" val="149023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96F9-1EA3-40F8-7346-D8D73173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8E600-9B93-A1C2-B038-581AB7E9A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11" y="2743200"/>
            <a:ext cx="3863489" cy="1000193"/>
          </a:xfrm>
        </p:spPr>
      </p:pic>
    </p:spTree>
    <p:extLst>
      <p:ext uri="{BB962C8B-B14F-4D97-AF65-F5344CB8AC3E}">
        <p14:creationId xmlns:p14="http://schemas.microsoft.com/office/powerpoint/2010/main" val="50060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ECA3-E736-62F5-168B-79D63FA0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70697"/>
          </a:xfrm>
        </p:spPr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Punjenje baze sa podatcima iz CSV-a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559-CB17-B967-7A0E-EAF8F0D0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55" y="2941531"/>
            <a:ext cx="3208020" cy="3925994"/>
          </a:xfrm>
        </p:spPr>
        <p:txBody>
          <a:bodyPr/>
          <a:lstStyle/>
          <a:p>
            <a:r>
              <a:rPr lang="hr-HR" dirty="0"/>
              <a:t>- sljedeći korak bio je napraviti Python skriptu koja će dohvatiti CSV file sa podatcima i popuniti kreirane tablice u MySQL-u.</a:t>
            </a:r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C4FC9A-0F4B-FBBA-89BB-D1B296D6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" b="12999"/>
          <a:stretch/>
        </p:blipFill>
        <p:spPr>
          <a:xfrm>
            <a:off x="4771006" y="1371600"/>
            <a:ext cx="6783841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1780-98A1-5187-CD5E-98A7AF4F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7347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Punjenje tablica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6698F-3B5F-29D6-F93A-6DBCA460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42"/>
          <a:stretch/>
        </p:blipFill>
        <p:spPr>
          <a:xfrm>
            <a:off x="295497" y="2571750"/>
            <a:ext cx="6266954" cy="185737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BF04BE2-3C64-BEF1-011D-C9ABF9FC3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6" r="19112"/>
          <a:stretch/>
        </p:blipFill>
        <p:spPr>
          <a:xfrm>
            <a:off x="6783236" y="1838325"/>
            <a:ext cx="5113267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7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227B-5ABF-FBE7-7251-31B6ECF7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Sadržaj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B66E-26D3-393A-74D9-97AF5A057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480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Preuzimanje dataseta i njegova osnovna analiza i prilagodba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Stvaranje baze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Punjenje baze podataka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Stvaranje relacijskog modela, EER dijagram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Stvaranje dimenzijskog modela, Star Schema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ETL proces koristeći pentaho; stvaranje dimenzija i tablice činjenica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 Vizualizacija podataka u OLAP procesu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326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B8C7-08A2-9C29-91F3-236AA562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FAAA6-B13A-600C-12F7-7F6259D28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" y="111967"/>
            <a:ext cx="6035388" cy="3585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06E21-EA46-40F6-DD97-B00B64EA8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84" y="2391240"/>
            <a:ext cx="5682751" cy="40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6A24-6171-EE04-F722-938331E0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BF683-1C50-CC9B-6577-8EDFBE155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6" y="441387"/>
            <a:ext cx="5712687" cy="55300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B0DAC-18D5-7951-CEBB-DF903574A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9134" r="121"/>
          <a:stretch/>
        </p:blipFill>
        <p:spPr>
          <a:xfrm>
            <a:off x="6126480" y="2544317"/>
            <a:ext cx="5962262" cy="13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0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A316-BA7F-1D22-D39D-45ABF20C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6128"/>
            <a:ext cx="10058400" cy="1450757"/>
          </a:xfrm>
        </p:spPr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Dodavanje potrebnih stupaca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9FE0-2949-FE17-CE49-4B0205DA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0002"/>
            <a:ext cx="2998470" cy="3929092"/>
          </a:xfrm>
        </p:spPr>
        <p:txBody>
          <a:bodyPr/>
          <a:lstStyle/>
          <a:p>
            <a:r>
              <a:rPr lang="hr-HR" dirty="0"/>
              <a:t>- putem Python skripte dodajem stupac u CSV file pod nazivom „Penalty Price”</a:t>
            </a:r>
          </a:p>
          <a:p>
            <a:r>
              <a:rPr lang="hr-HR" dirty="0"/>
              <a:t>- napunjen je random podatcima (od 30$ do 400$ sa korakom od 10)</a:t>
            </a:r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DE4D4B2-650D-B28A-0EDB-3F83A1DB3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49" b="42393"/>
          <a:stretch/>
        </p:blipFill>
        <p:spPr>
          <a:xfrm>
            <a:off x="4306351" y="1940002"/>
            <a:ext cx="7579802" cy="39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28CF5F-3C1A-B3BE-692B-7EB68D05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2060" r="80500" b="9273"/>
          <a:stretch/>
        </p:blipFill>
        <p:spPr>
          <a:xfrm>
            <a:off x="4219575" y="147528"/>
            <a:ext cx="3009900" cy="656294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8FC4F26-E06F-12C8-1338-F592D144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1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767F-AF56-B5A1-5D7A-A6D580A2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91404"/>
            <a:ext cx="10058400" cy="961172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Stvaranje relacijskog modela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9B56-1A46-5BD7-DFC3-750B2620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- nakon što su sve tablice kreirane u MySQL-u i popunjene, potrebno je napraviti EER dijagram također putem MySQL-a</a:t>
            </a:r>
          </a:p>
          <a:p>
            <a:r>
              <a:rPr lang="hr-HR" dirty="0"/>
              <a:t>- Enhanced Entity- Relationship dijagram je grafički alat koji se koristi za modeliranje i dizajn baza podataka</a:t>
            </a:r>
          </a:p>
          <a:p>
            <a:r>
              <a:rPr lang="hr-HR" dirty="0"/>
              <a:t>- služi za vizualno prikazivanje strukture baze, uključuje entitete, njihove atribute i odnose</a:t>
            </a:r>
          </a:p>
        </p:txBody>
      </p:sp>
    </p:spTree>
    <p:extLst>
      <p:ext uri="{BB962C8B-B14F-4D97-AF65-F5344CB8AC3E}">
        <p14:creationId xmlns:p14="http://schemas.microsoft.com/office/powerpoint/2010/main" val="21120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CB75-7D2D-CC04-6293-F044FBC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-438775"/>
            <a:ext cx="10080171" cy="1323750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EER dijagram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85892-4D72-3633-23D6-A4A00374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76" y="884975"/>
            <a:ext cx="6541076" cy="5863706"/>
          </a:xfrm>
        </p:spPr>
      </p:pic>
    </p:spTree>
    <p:extLst>
      <p:ext uri="{BB962C8B-B14F-4D97-AF65-F5344CB8AC3E}">
        <p14:creationId xmlns:p14="http://schemas.microsoft.com/office/powerpoint/2010/main" val="27102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6CD3-F516-CD44-5867-10F312AE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70697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Prikaz finalnih tablica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8BD3302-2F47-C571-5B7C-1B216A897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4" y="1539365"/>
            <a:ext cx="3569761" cy="47210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23503-D2E9-57EC-4F1F-AA8F9B0F6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1407552"/>
            <a:ext cx="3072963" cy="486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AB05E-B4F9-4D73-1327-C93AD28F0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63" y="1154346"/>
            <a:ext cx="2567742" cy="51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6A95-6D5F-6428-C83D-93ABFDBA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69537-F0B1-EEBC-899D-487B2B61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5" y="1196165"/>
            <a:ext cx="4966050" cy="40531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A4A8F-41D8-F2D0-8C9B-84FF79DC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1" y="1072941"/>
            <a:ext cx="4531079" cy="42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F749-61A2-674F-CD0F-740E61D0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D52A9-3833-CEB7-1319-E2E895F91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" y="1146860"/>
            <a:ext cx="4706632" cy="456427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24471-A81C-421D-A4BB-AC4908A2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01" y="1281376"/>
            <a:ext cx="5744811" cy="43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73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5603-0B67-2D6F-6AB8-AFD8EA01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Izrada dimenzijskog modela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3B5C-AA90-2696-573F-59F22AF4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5284"/>
            <a:ext cx="10058400" cy="4023360"/>
          </a:xfrm>
        </p:spPr>
        <p:txBody>
          <a:bodyPr>
            <a:normAutofit/>
          </a:bodyPr>
          <a:lstStyle/>
          <a:p>
            <a:r>
              <a:rPr lang="hr-HR" dirty="0"/>
              <a:t>- dimenzijski model podataka je pristup dizajnu baze podataka koji optimizira pristup podacima za analitičke svrhe</a:t>
            </a:r>
          </a:p>
          <a:p>
            <a:r>
              <a:rPr lang="hr-HR" dirty="0"/>
              <a:t>- umjesto normaliziranih struktura koje se koriste u operativnim bazama podataka, dimenzijski model koristi denormalizirane tablice kako bi se poboljšali upiti</a:t>
            </a:r>
          </a:p>
          <a:p>
            <a:r>
              <a:rPr lang="hr-HR" dirty="0"/>
              <a:t>- prikaz putem Star scheme</a:t>
            </a:r>
          </a:p>
          <a:p>
            <a:r>
              <a:rPr lang="hr-HR" dirty="0"/>
              <a:t>- Star schema je oblik dimenzijskog modela podataka koji sde često koristi u skladištima podataka za organizaciju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2921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F4AFC-6D45-51A4-6BC1-01C2FECE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3D0F-EB66-D88E-2E97-B7E95779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- skup podataka preuzet sa Kaggle službene stranice </a:t>
            </a:r>
            <a:r>
              <a:rPr lang="hr-HR" dirty="0">
                <a:hlinkClick r:id="rId2"/>
              </a:rPr>
              <a:t>https://www.kaggle.com/</a:t>
            </a:r>
            <a:endParaRPr lang="hr-HR" dirty="0"/>
          </a:p>
          <a:p>
            <a:r>
              <a:rPr lang="hr-HR" dirty="0"/>
              <a:t>- </a:t>
            </a:r>
            <a:r>
              <a:rPr lang="hr-HR" b="1" dirty="0">
                <a:solidFill>
                  <a:schemeClr val="tx1"/>
                </a:solidFill>
              </a:rPr>
              <a:t>Australian fatal car accident data 1989-2021</a:t>
            </a:r>
          </a:p>
          <a:p>
            <a:r>
              <a:rPr lang="hr-HR" dirty="0"/>
              <a:t>- </a:t>
            </a:r>
            <a:r>
              <a:rPr lang="hr-HR" dirty="0">
                <a:hlinkClick r:id="rId3"/>
              </a:rPr>
              <a:t>https://www.kaggle.com/datasets/deepcontractor/australian-fatal-car-accident-data-19892021</a:t>
            </a:r>
            <a:r>
              <a:rPr lang="hr-HR" dirty="0"/>
              <a:t>  </a:t>
            </a:r>
          </a:p>
          <a:p>
            <a:r>
              <a:rPr lang="hr-HR" dirty="0"/>
              <a:t>- Australska baza podataka pruža osnovne pojedinosti o smrtnim slučajevima u prometnim nesrećama u Australiji koje policija svaki mjesec prijavljuje državnim i teritorijalnim tijelima za sigurnost na cestama. Smrtni slučajevi na cestama iz posljednjih mjeseci su preliminarni i serija je podložna reviziji.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14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D756-4A93-A694-B7C6-95DB26AC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B922-59E9-61C8-76E5-D914C9BD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1. Tablica činjenica</a:t>
            </a:r>
          </a:p>
          <a:p>
            <a:r>
              <a:rPr lang="hr-HR" dirty="0">
                <a:solidFill>
                  <a:schemeClr val="tx1"/>
                </a:solidFill>
              </a:rPr>
              <a:t>- centralna tablica u star schemi koja sadrži</a:t>
            </a:r>
            <a:r>
              <a:rPr lang="hr-HR" dirty="0"/>
              <a:t> </a:t>
            </a:r>
            <a:r>
              <a:rPr lang="en-GB" sz="2100" dirty="0" err="1">
                <a:solidFill>
                  <a:schemeClr val="tx1"/>
                </a:solidFill>
              </a:rPr>
              <a:t>kvantitativne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podatke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ili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mjere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poslovnih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procesa</a:t>
            </a:r>
            <a:r>
              <a:rPr lang="en-GB" sz="2100" dirty="0">
                <a:solidFill>
                  <a:schemeClr val="tx1"/>
                </a:solidFill>
              </a:rPr>
              <a:t>, </a:t>
            </a:r>
            <a:r>
              <a:rPr lang="en-GB" sz="2100" dirty="0" err="1">
                <a:solidFill>
                  <a:schemeClr val="tx1"/>
                </a:solidFill>
              </a:rPr>
              <a:t>poput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prodaje</a:t>
            </a:r>
            <a:r>
              <a:rPr lang="en-GB" sz="2100" dirty="0">
                <a:solidFill>
                  <a:schemeClr val="tx1"/>
                </a:solidFill>
              </a:rPr>
              <a:t>, </a:t>
            </a:r>
            <a:r>
              <a:rPr lang="en-GB" sz="2100" dirty="0" err="1">
                <a:solidFill>
                  <a:schemeClr val="tx1"/>
                </a:solidFill>
              </a:rPr>
              <a:t>prihoda</a:t>
            </a:r>
            <a:r>
              <a:rPr lang="en-GB" sz="2100" dirty="0">
                <a:solidFill>
                  <a:schemeClr val="tx1"/>
                </a:solidFill>
              </a:rPr>
              <a:t>, </a:t>
            </a:r>
            <a:r>
              <a:rPr lang="en-GB" sz="2100" dirty="0" err="1">
                <a:solidFill>
                  <a:schemeClr val="tx1"/>
                </a:solidFill>
              </a:rPr>
              <a:t>ili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količine</a:t>
            </a:r>
            <a:endParaRPr lang="en-GB" sz="2100" dirty="0">
              <a:solidFill>
                <a:schemeClr val="tx1"/>
              </a:solidFill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r-HR" sz="2100" dirty="0">
                <a:solidFill>
                  <a:schemeClr val="tx1"/>
                </a:solidFill>
              </a:rPr>
              <a:t>- s</a:t>
            </a:r>
            <a:r>
              <a:rPr lang="en-GB" sz="2100" dirty="0" err="1">
                <a:solidFill>
                  <a:schemeClr val="tx1"/>
                </a:solidFill>
              </a:rPr>
              <a:t>vaki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zapis</a:t>
            </a:r>
            <a:r>
              <a:rPr lang="en-GB" sz="2100" dirty="0">
                <a:solidFill>
                  <a:schemeClr val="tx1"/>
                </a:solidFill>
              </a:rPr>
              <a:t> u </a:t>
            </a:r>
            <a:r>
              <a:rPr lang="en-GB" sz="2100" dirty="0" err="1">
                <a:solidFill>
                  <a:schemeClr val="tx1"/>
                </a:solidFill>
              </a:rPr>
              <a:t>činjeničnoj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tablici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sadrži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mjere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i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vanjske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ključeve</a:t>
            </a:r>
            <a:r>
              <a:rPr lang="en-GB" sz="2100" dirty="0">
                <a:solidFill>
                  <a:schemeClr val="tx1"/>
                </a:solidFill>
              </a:rPr>
              <a:t> koji </a:t>
            </a:r>
            <a:r>
              <a:rPr lang="en-GB" sz="2100" dirty="0" err="1">
                <a:solidFill>
                  <a:schemeClr val="tx1"/>
                </a:solidFill>
              </a:rPr>
              <a:t>povezuju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činjeničnu</a:t>
            </a:r>
            <a:r>
              <a:rPr lang="en-GB" sz="2100" dirty="0">
                <a:solidFill>
                  <a:schemeClr val="tx1"/>
                </a:solidFill>
              </a:rPr>
              <a:t> </a:t>
            </a:r>
            <a:r>
              <a:rPr lang="en-GB" sz="2100" dirty="0" err="1">
                <a:solidFill>
                  <a:schemeClr val="tx1"/>
                </a:solidFill>
              </a:rPr>
              <a:t>tablicu</a:t>
            </a:r>
            <a:r>
              <a:rPr lang="en-GB" sz="2100" dirty="0">
                <a:solidFill>
                  <a:schemeClr val="tx1"/>
                </a:solidFill>
              </a:rPr>
              <a:t> s </a:t>
            </a:r>
            <a:r>
              <a:rPr lang="en-GB" sz="2200" dirty="0" err="1">
                <a:solidFill>
                  <a:schemeClr val="tx1"/>
                </a:solidFill>
              </a:rPr>
              <a:t>dimenzijskim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tablicama</a:t>
            </a:r>
            <a:endParaRPr lang="en-GB" sz="2200" dirty="0">
              <a:solidFill>
                <a:schemeClr val="tx1"/>
              </a:solidFill>
            </a:endParaRPr>
          </a:p>
          <a:p>
            <a:r>
              <a:rPr lang="hr-HR" sz="2200" b="1" dirty="0">
                <a:solidFill>
                  <a:schemeClr val="accent6">
                    <a:lumMod val="75000"/>
                  </a:schemeClr>
                </a:solidFill>
              </a:rPr>
              <a:t>2. Dimenzijske tablice</a:t>
            </a:r>
            <a:endParaRPr lang="en-GB" sz="22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r-HR" sz="2200" dirty="0">
                <a:solidFill>
                  <a:schemeClr val="tx1"/>
                </a:solidFill>
              </a:rPr>
              <a:t>- </a:t>
            </a:r>
            <a:r>
              <a:rPr lang="en-GB" sz="2200" dirty="0" err="1">
                <a:solidFill>
                  <a:schemeClr val="tx1"/>
                </a:solidFill>
              </a:rPr>
              <a:t>sadrže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atributne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podatke</a:t>
            </a:r>
            <a:r>
              <a:rPr lang="en-GB" sz="2200" dirty="0">
                <a:solidFill>
                  <a:schemeClr val="tx1"/>
                </a:solidFill>
              </a:rPr>
              <a:t> koji </a:t>
            </a:r>
            <a:r>
              <a:rPr lang="en-GB" sz="2200" dirty="0" err="1">
                <a:solidFill>
                  <a:schemeClr val="tx1"/>
                </a:solidFill>
              </a:rPr>
              <a:t>opisuju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dimenzije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poslovnih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procesa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dirty="0" err="1">
                <a:solidFill>
                  <a:schemeClr val="tx1"/>
                </a:solidFill>
              </a:rPr>
              <a:t>kao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što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su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vrijeme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dirty="0" err="1">
                <a:solidFill>
                  <a:schemeClr val="tx1"/>
                </a:solidFill>
              </a:rPr>
              <a:t>proizvodi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dirty="0" err="1">
                <a:solidFill>
                  <a:schemeClr val="tx1"/>
                </a:solidFill>
              </a:rPr>
              <a:t>kupci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dirty="0" err="1">
                <a:solidFill>
                  <a:schemeClr val="tx1"/>
                </a:solidFill>
              </a:rPr>
              <a:t>geografske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lokacije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itd</a:t>
            </a:r>
            <a:endParaRPr lang="en-GB" sz="2200" dirty="0">
              <a:solidFill>
                <a:schemeClr val="tx1"/>
              </a:solidFill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hr-HR" sz="2200" dirty="0">
                <a:solidFill>
                  <a:schemeClr val="tx1"/>
                </a:solidFill>
              </a:rPr>
              <a:t>- d</a:t>
            </a:r>
            <a:r>
              <a:rPr lang="en-GB" sz="2200" dirty="0" err="1">
                <a:solidFill>
                  <a:schemeClr val="tx1"/>
                </a:solidFill>
              </a:rPr>
              <a:t>imenzijske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tablice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pružaju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kontekst</a:t>
            </a:r>
            <a:r>
              <a:rPr lang="en-GB" sz="2200" dirty="0">
                <a:solidFill>
                  <a:schemeClr val="tx1"/>
                </a:solidFill>
              </a:rPr>
              <a:t> za </a:t>
            </a:r>
            <a:r>
              <a:rPr lang="en-GB" sz="2200" dirty="0" err="1">
                <a:solidFill>
                  <a:schemeClr val="tx1"/>
                </a:solidFill>
              </a:rPr>
              <a:t>mjere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pohranjene</a:t>
            </a:r>
            <a:r>
              <a:rPr lang="en-GB" sz="2200" dirty="0">
                <a:solidFill>
                  <a:schemeClr val="tx1"/>
                </a:solidFill>
              </a:rPr>
              <a:t> u </a:t>
            </a:r>
            <a:r>
              <a:rPr lang="en-GB" sz="2200" dirty="0" err="1">
                <a:solidFill>
                  <a:schemeClr val="tx1"/>
                </a:solidFill>
              </a:rPr>
              <a:t>činjeničnoj</a:t>
            </a: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err="1">
                <a:solidFill>
                  <a:schemeClr val="tx1"/>
                </a:solidFill>
              </a:rPr>
              <a:t>tabli</a:t>
            </a:r>
            <a:r>
              <a:rPr lang="hr-HR" sz="2200" dirty="0">
                <a:solidFill>
                  <a:schemeClr val="tx1"/>
                </a:solidFill>
              </a:rPr>
              <a:t>ci</a:t>
            </a:r>
            <a:endParaRPr lang="en-GB" sz="22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0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1A73-C1C6-45B8-8F81-30527B3A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Star schema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9FEBE0-2472-3BEA-A256-723B33E48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t="13250" r="24631" b="16830"/>
          <a:stretch/>
        </p:blipFill>
        <p:spPr>
          <a:xfrm>
            <a:off x="1632857" y="988906"/>
            <a:ext cx="8331049" cy="5582491"/>
          </a:xfrm>
        </p:spPr>
      </p:pic>
    </p:spTree>
    <p:extLst>
      <p:ext uri="{BB962C8B-B14F-4D97-AF65-F5344CB8AC3E}">
        <p14:creationId xmlns:p14="http://schemas.microsoft.com/office/powerpoint/2010/main" val="381138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B22A-98A9-FEE1-3B12-F67D1AE2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ETL proces koristeći Pentaho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69B7-0701-1666-0105-D98D875C8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r-HR" dirty="0"/>
              <a:t>- potrebno je stvoriti novu bazu podataka u MySQL-u</a:t>
            </a:r>
          </a:p>
          <a:p>
            <a:pPr>
              <a:lnSpc>
                <a:spcPct val="150000"/>
              </a:lnSpc>
            </a:pPr>
            <a:r>
              <a:rPr lang="hr-HR" dirty="0"/>
              <a:t>- za daljnji proces koristi se Pentaho; moćan alat </a:t>
            </a:r>
            <a:r>
              <a:rPr lang="en-GB" dirty="0"/>
              <a:t>za </a:t>
            </a:r>
            <a:r>
              <a:rPr lang="en-GB" dirty="0" err="1"/>
              <a:t>poslovnu</a:t>
            </a:r>
            <a:r>
              <a:rPr lang="en-GB" dirty="0"/>
              <a:t> </a:t>
            </a:r>
            <a:r>
              <a:rPr lang="en-GB" dirty="0" err="1"/>
              <a:t>inteligenciju</a:t>
            </a:r>
            <a:r>
              <a:rPr lang="en-GB" dirty="0"/>
              <a:t> (Business Intelligence, BI)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integraciju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koji </a:t>
            </a:r>
            <a:r>
              <a:rPr lang="en-GB" dirty="0" err="1"/>
              <a:t>omogućava</a:t>
            </a:r>
            <a:r>
              <a:rPr lang="en-GB" dirty="0"/>
              <a:t> </a:t>
            </a:r>
            <a:r>
              <a:rPr lang="en-GB" dirty="0" err="1"/>
              <a:t>prikup</a:t>
            </a:r>
            <a:r>
              <a:rPr lang="hr-HR" dirty="0"/>
              <a:t>ljanje</a:t>
            </a:r>
            <a:r>
              <a:rPr lang="en-GB" dirty="0"/>
              <a:t>, </a:t>
            </a:r>
            <a:r>
              <a:rPr lang="en-GB" dirty="0" err="1"/>
              <a:t>integrira</a:t>
            </a:r>
            <a:r>
              <a:rPr lang="hr-HR" dirty="0"/>
              <a:t>nje</a:t>
            </a:r>
            <a:r>
              <a:rPr lang="en-GB" dirty="0"/>
              <a:t>, </a:t>
            </a:r>
            <a:r>
              <a:rPr lang="en-GB" dirty="0" err="1"/>
              <a:t>analiz</a:t>
            </a:r>
            <a:r>
              <a:rPr lang="hr-HR" dirty="0"/>
              <a:t>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vizualiz</a:t>
            </a:r>
            <a:r>
              <a:rPr lang="hr-HR" dirty="0"/>
              <a:t>acije</a:t>
            </a:r>
            <a:r>
              <a:rPr lang="en-GB" dirty="0"/>
              <a:t> </a:t>
            </a:r>
            <a:r>
              <a:rPr lang="en-GB" dirty="0" err="1"/>
              <a:t>poda</a:t>
            </a:r>
            <a:r>
              <a:rPr lang="hr-HR" dirty="0"/>
              <a:t>taka</a:t>
            </a:r>
          </a:p>
          <a:p>
            <a:pPr>
              <a:lnSpc>
                <a:spcPct val="150000"/>
              </a:lnSpc>
            </a:pPr>
            <a:r>
              <a:rPr lang="hr-HR" dirty="0"/>
              <a:t>- prvo je potrebno spojiti pentaho na MySQL kako bi dobili podatke iz prve baze podataka koju smo popunili iz CSV-a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092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06E8-FC69-ACF1-D51C-E372611B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Izrada nove baze za skladište podataka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AF345-5DB2-489C-DCE7-63A2E0C28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" t="369" r="247" b="51867"/>
          <a:stretch/>
        </p:blipFill>
        <p:spPr>
          <a:xfrm>
            <a:off x="1924267" y="2524125"/>
            <a:ext cx="7534058" cy="2847975"/>
          </a:xfrm>
        </p:spPr>
      </p:pic>
    </p:spTree>
    <p:extLst>
      <p:ext uri="{BB962C8B-B14F-4D97-AF65-F5344CB8AC3E}">
        <p14:creationId xmlns:p14="http://schemas.microsoft.com/office/powerpoint/2010/main" val="1016167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CF1B-F70B-0C97-CDB9-F39197E6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1732"/>
          </a:xfrm>
        </p:spPr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Database Connection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374D1-33AC-C363-5599-673D22D1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62" y="1191238"/>
            <a:ext cx="8789436" cy="5380158"/>
          </a:xfrm>
        </p:spPr>
      </p:pic>
    </p:spTree>
    <p:extLst>
      <p:ext uri="{BB962C8B-B14F-4D97-AF65-F5344CB8AC3E}">
        <p14:creationId xmlns:p14="http://schemas.microsoft.com/office/powerpoint/2010/main" val="158683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A6EB-1C44-4F04-CAE3-BAB25488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Stvaranje dimenzija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FC9D6-CA19-0AAD-F997-7036F11B9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9" y="2240879"/>
            <a:ext cx="5167207" cy="30090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6C259-54A3-D63C-8129-05D023930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7" t="1905"/>
          <a:stretch/>
        </p:blipFill>
        <p:spPr>
          <a:xfrm>
            <a:off x="6374135" y="471327"/>
            <a:ext cx="5430007" cy="52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87C0-0AEA-F153-BE9F-FD2E014B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F6F90-D7F8-55AB-E0AE-D680CE2D5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6" y="808038"/>
            <a:ext cx="5203328" cy="4764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D0118-9670-B1C4-BDEF-DBDD1DAE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18" y="704850"/>
            <a:ext cx="4970654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E21-CC88-7B07-43BE-F7E2173C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F431F-C912-1586-0AD6-D9D609729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" y="286603"/>
            <a:ext cx="5019674" cy="59758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82122-5CC6-D479-0D34-03502898F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10" y="199054"/>
            <a:ext cx="4881181" cy="3515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ED2FB-CB65-BB67-B362-827B3FE9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60" y="4168045"/>
            <a:ext cx="6760782" cy="19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3659-49E6-0123-BA5D-780F9336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6733"/>
            <a:ext cx="10058400" cy="729573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Prikaz finalnih dimenzija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111D-DA87-8BF2-8CD6-EB59E404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476D12-F456-98D0-9DA4-91E72816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23" r="648"/>
          <a:stretch/>
        </p:blipFill>
        <p:spPr>
          <a:xfrm>
            <a:off x="0" y="757454"/>
            <a:ext cx="5724637" cy="2671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B8DC8-8D3F-CB6E-18FF-5DA15230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14" y="2245326"/>
            <a:ext cx="6589522" cy="236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4E8AA-1495-4C58-EA31-ECE6656C5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5" y="3778131"/>
            <a:ext cx="4512806" cy="29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46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5116-512A-69C9-2B0E-441CE81D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F4F23-67D5-CA25-DB1E-83132F9B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76" y="3729367"/>
            <a:ext cx="7440293" cy="27825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2C8D9-5FFF-EBAF-0333-88B7371EB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46085"/>
            <a:ext cx="5267929" cy="31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9FD3-197A-39F8-A148-3F54CA29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20E90-06CF-2FFA-23DE-E7FDE2AD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Je li je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skup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podataka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dovoljno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velik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?</a:t>
            </a:r>
            <a:r>
              <a:rPr lang="hr-H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Da, s obzirom da ima preko 54tis redaka.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Je li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skup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dovoljno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različite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podatke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?</a:t>
            </a:r>
            <a:r>
              <a:rPr lang="hr-H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Da, 23  stupca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Je li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skup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vremensku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dimenziju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?</a:t>
            </a:r>
            <a:r>
              <a:rPr lang="hr-H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Ima vremensku dimenziju; mjesec,godinu pa čak i koji je dan i vrijeme u danu.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Je li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skup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ima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kvantitativne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kvalitativne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podatke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?</a:t>
            </a:r>
            <a:r>
              <a:rPr lang="hr-HR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Ima,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object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su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uglavnom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kvalitativni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, a int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float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numerički</a:t>
            </a:r>
            <a:r>
              <a:rPr lang="hr-HR" dirty="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.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Je li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skup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puno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nedostajućih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vrijednosti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?</a:t>
            </a:r>
            <a:r>
              <a:rPr lang="hr-H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Oko 200, dakle to je malo.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32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6ED1-5052-F926-A6D9-98253FAE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Stvaranje tablice činjenica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FD3A7F-A56E-08F3-74F1-8373BFE1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2817" r="354"/>
          <a:stretch/>
        </p:blipFill>
        <p:spPr>
          <a:xfrm>
            <a:off x="447674" y="1514475"/>
            <a:ext cx="11172825" cy="3943350"/>
          </a:xfrm>
        </p:spPr>
      </p:pic>
    </p:spTree>
    <p:extLst>
      <p:ext uri="{BB962C8B-B14F-4D97-AF65-F5344CB8AC3E}">
        <p14:creationId xmlns:p14="http://schemas.microsoft.com/office/powerpoint/2010/main" val="2211146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3AF0-258B-8186-C6EC-488A000B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42D52-0A3C-FAF3-C1C5-1DA310F8D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5" y="160338"/>
            <a:ext cx="5035974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05A7C-3768-ED66-725A-7630EC43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99" y="261143"/>
            <a:ext cx="5512013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26399-9E4F-4AA5-13CF-5E6A23A03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02" y="3885680"/>
            <a:ext cx="7103399" cy="28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6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7B53-2AE5-BEB2-7151-280E4BD5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46B70-D201-A3AD-802D-F7567912C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" b="31915"/>
          <a:stretch/>
        </p:blipFill>
        <p:spPr>
          <a:xfrm>
            <a:off x="616951" y="112295"/>
            <a:ext cx="4160668" cy="2779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66D1-5BF7-05AC-6780-3FDC1984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74" y="209069"/>
            <a:ext cx="5867735" cy="2586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90CEE-347D-9E5B-627E-0FA3FB6B2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8" y="3189288"/>
            <a:ext cx="3612514" cy="3093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B37F60-CE6A-4E59-B704-9861A44FC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28" y="3070081"/>
            <a:ext cx="4640432" cy="32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260B-A8BA-4855-54A8-1E3A4276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FB836-1F6B-0B5C-D0F4-6D90C9C9B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43" y="1200150"/>
            <a:ext cx="7311010" cy="4659313"/>
          </a:xfrm>
        </p:spPr>
      </p:pic>
    </p:spTree>
    <p:extLst>
      <p:ext uri="{BB962C8B-B14F-4D97-AF65-F5344CB8AC3E}">
        <p14:creationId xmlns:p14="http://schemas.microsoft.com/office/powerpoint/2010/main" val="2665939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EB0B-1582-D52A-DDFF-B2580A81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18322"/>
          </a:xfrm>
        </p:spPr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Finalna tablica činjenica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9F7F5-DFC2-733C-64BA-E845235F4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562101"/>
            <a:ext cx="10624344" cy="4249738"/>
          </a:xfrm>
        </p:spPr>
      </p:pic>
    </p:spTree>
    <p:extLst>
      <p:ext uri="{BB962C8B-B14F-4D97-AF65-F5344CB8AC3E}">
        <p14:creationId xmlns:p14="http://schemas.microsoft.com/office/powerpoint/2010/main" val="3679967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18AF-A6C4-6070-7BE7-4650AA92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60184-D76C-D022-FA20-AFBEEBC80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25" y="2000250"/>
            <a:ext cx="6324796" cy="3600704"/>
          </a:xfrm>
        </p:spPr>
      </p:pic>
    </p:spTree>
    <p:extLst>
      <p:ext uri="{BB962C8B-B14F-4D97-AF65-F5344CB8AC3E}">
        <p14:creationId xmlns:p14="http://schemas.microsoft.com/office/powerpoint/2010/main" val="2073600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C2D9-8529-7877-80E1-724D6C9C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Vizualizacija podatka u OLAP procesu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FE0D43-136E-143A-4267-33DCB4E1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06" y="1361872"/>
            <a:ext cx="10766574" cy="4507222"/>
          </a:xfrm>
        </p:spPr>
        <p:txBody>
          <a:bodyPr/>
          <a:lstStyle/>
          <a:p>
            <a:r>
              <a:rPr lang="hr-HR" dirty="0"/>
              <a:t>- korišten Power BI – Data Visualization – Microsoft</a:t>
            </a:r>
          </a:p>
          <a:p>
            <a:r>
              <a:rPr lang="hr-HR" dirty="0"/>
              <a:t>- moćan alat za poslovnu inteligenciju koji pruža OLAP (Online Analytical Processing) funkcionalnosti, dakle pogodan za ovaj zadatak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77B6AE-6BEC-8870-6483-EF3DA70C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06557"/>
            <a:ext cx="5298036" cy="4451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01686-9CF8-47C8-A78E-89D606280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30" y="2499781"/>
            <a:ext cx="4677059" cy="42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7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6177-F8A0-F394-2A13-1065D11A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68F2D3-339A-7AE3-90C5-A90D766E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21539" r="41330" b="11279"/>
          <a:stretch/>
        </p:blipFill>
        <p:spPr>
          <a:xfrm>
            <a:off x="609601" y="971340"/>
            <a:ext cx="5171440" cy="4366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BE19B-D230-F540-FE41-251A3FADD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22159" r="41167" b="12174"/>
          <a:stretch/>
        </p:blipFill>
        <p:spPr>
          <a:xfrm>
            <a:off x="6410961" y="903132"/>
            <a:ext cx="5486400" cy="45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C202-AF78-212F-A9B1-673670B1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4C0C2-2110-9831-57E0-9441B8F69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4" y="1204237"/>
            <a:ext cx="4572543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88A13-D5EA-AF44-0DB9-C16E1284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09" y="758756"/>
            <a:ext cx="6630678" cy="55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4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E22A-A15B-8BA9-4242-6EC7B51C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116F0-251D-4D2B-4139-7847C0D1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08" y="1949891"/>
            <a:ext cx="4133743" cy="38987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F98ED-47B8-8293-B1E0-7C59081B4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" t="18333" r="61792" b="24114"/>
          <a:stretch/>
        </p:blipFill>
        <p:spPr>
          <a:xfrm>
            <a:off x="6936112" y="1949891"/>
            <a:ext cx="4477310" cy="40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1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8261-3887-FB4A-8B0B-8F437183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4F10E-0C24-3245-B5F9-56526CD52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69" y="494522"/>
            <a:ext cx="9962662" cy="5085217"/>
          </a:xfrm>
        </p:spPr>
      </p:pic>
    </p:spTree>
    <p:extLst>
      <p:ext uri="{BB962C8B-B14F-4D97-AF65-F5344CB8AC3E}">
        <p14:creationId xmlns:p14="http://schemas.microsoft.com/office/powerpoint/2010/main" val="3006005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01E4-6183-0905-B491-5B9DCF3F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Zaključak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868A-4A0C-EFE4-9A5B-06FD8942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4334"/>
            <a:ext cx="10058400" cy="40233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r-HR" dirty="0"/>
              <a:t>- projekt je demonstrirao </a:t>
            </a:r>
            <a:r>
              <a:rPr lang="en-GB" dirty="0" err="1"/>
              <a:t>sveobuhvatno</a:t>
            </a:r>
            <a:r>
              <a:rPr lang="en-GB" dirty="0"/>
              <a:t> </a:t>
            </a:r>
            <a:r>
              <a:rPr lang="en-GB" dirty="0" err="1"/>
              <a:t>razumijevanje</a:t>
            </a:r>
            <a:r>
              <a:rPr lang="en-GB" dirty="0"/>
              <a:t> </a:t>
            </a:r>
            <a:r>
              <a:rPr lang="en-GB" dirty="0" err="1"/>
              <a:t>procesa</a:t>
            </a:r>
            <a:r>
              <a:rPr lang="en-GB" dirty="0"/>
              <a:t> </a:t>
            </a:r>
            <a:r>
              <a:rPr lang="en-GB" dirty="0" err="1"/>
              <a:t>upravljanja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analize</a:t>
            </a:r>
            <a:r>
              <a:rPr lang="en-GB" dirty="0"/>
              <a:t> </a:t>
            </a:r>
            <a:r>
              <a:rPr lang="en-GB" dirty="0" err="1"/>
              <a:t>podatak</a:t>
            </a:r>
            <a:r>
              <a:rPr lang="hr-HR" dirty="0"/>
              <a:t>a</a:t>
            </a:r>
          </a:p>
          <a:p>
            <a:pPr>
              <a:lnSpc>
                <a:spcPct val="100000"/>
              </a:lnSpc>
            </a:pPr>
            <a:r>
              <a:rPr lang="hr-HR" dirty="0"/>
              <a:t>- k</a:t>
            </a:r>
            <a:r>
              <a:rPr lang="en-GB" dirty="0" err="1"/>
              <a:t>orištenjem</a:t>
            </a:r>
            <a:r>
              <a:rPr lang="en-GB" dirty="0"/>
              <a:t> </a:t>
            </a:r>
            <a:r>
              <a:rPr lang="en-GB" dirty="0" err="1"/>
              <a:t>različitih</a:t>
            </a:r>
            <a:r>
              <a:rPr lang="en-GB" dirty="0"/>
              <a:t> </a:t>
            </a:r>
            <a:r>
              <a:rPr lang="en-GB" dirty="0" err="1"/>
              <a:t>alata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tehnika</a:t>
            </a:r>
            <a:r>
              <a:rPr lang="en-GB" dirty="0"/>
              <a:t>, od </a:t>
            </a:r>
            <a:r>
              <a:rPr lang="en-GB" dirty="0" err="1"/>
              <a:t>prikupljanja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transformacije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do </a:t>
            </a:r>
            <a:r>
              <a:rPr lang="en-GB" dirty="0" err="1"/>
              <a:t>njihove</a:t>
            </a:r>
            <a:r>
              <a:rPr lang="en-GB" dirty="0"/>
              <a:t> </a:t>
            </a:r>
            <a:r>
              <a:rPr lang="en-GB" dirty="0" err="1"/>
              <a:t>pohrane</a:t>
            </a:r>
            <a:r>
              <a:rPr lang="en-GB" dirty="0"/>
              <a:t>, </a:t>
            </a:r>
            <a:r>
              <a:rPr lang="en-GB" dirty="0" err="1"/>
              <a:t>modeliranja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vizualizacije</a:t>
            </a:r>
            <a:r>
              <a:rPr lang="en-GB" dirty="0"/>
              <a:t>, </a:t>
            </a:r>
            <a:r>
              <a:rPr lang="hr-HR" dirty="0"/>
              <a:t>pokazano je</a:t>
            </a:r>
            <a:r>
              <a:rPr lang="en-GB" dirty="0"/>
              <a:t> </a:t>
            </a:r>
            <a:r>
              <a:rPr lang="en-GB" dirty="0" err="1"/>
              <a:t>kako</a:t>
            </a:r>
            <a:r>
              <a:rPr lang="en-GB" dirty="0"/>
              <a:t> se </a:t>
            </a:r>
            <a:r>
              <a:rPr lang="en-GB" dirty="0" err="1"/>
              <a:t>podaci</a:t>
            </a:r>
            <a:r>
              <a:rPr lang="en-GB" dirty="0"/>
              <a:t> </a:t>
            </a:r>
            <a:r>
              <a:rPr lang="en-GB" dirty="0" err="1"/>
              <a:t>mogu</a:t>
            </a:r>
            <a:r>
              <a:rPr lang="en-GB" dirty="0"/>
              <a:t> </a:t>
            </a:r>
            <a:r>
              <a:rPr lang="en-GB" dirty="0" err="1"/>
              <a:t>učinkovito</a:t>
            </a:r>
            <a:r>
              <a:rPr lang="en-GB" dirty="0"/>
              <a:t> </a:t>
            </a:r>
            <a:r>
              <a:rPr lang="en-GB" dirty="0" err="1"/>
              <a:t>koristiti</a:t>
            </a:r>
            <a:r>
              <a:rPr lang="en-GB" dirty="0"/>
              <a:t> za </a:t>
            </a:r>
            <a:r>
              <a:rPr lang="en-GB" dirty="0" err="1"/>
              <a:t>poslovnu</a:t>
            </a:r>
            <a:r>
              <a:rPr lang="en-GB" dirty="0"/>
              <a:t> </a:t>
            </a:r>
            <a:r>
              <a:rPr lang="en-GB" dirty="0" err="1"/>
              <a:t>inteligenciju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podršku</a:t>
            </a:r>
            <a:r>
              <a:rPr lang="en-GB" dirty="0"/>
              <a:t> u </a:t>
            </a:r>
            <a:r>
              <a:rPr lang="en-GB" dirty="0" err="1"/>
              <a:t>donošenju</a:t>
            </a:r>
            <a:r>
              <a:rPr lang="en-GB" dirty="0"/>
              <a:t> </a:t>
            </a:r>
            <a:r>
              <a:rPr lang="en-GB" dirty="0" err="1"/>
              <a:t>odluka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hr-HR" dirty="0"/>
              <a:t>- upravo to omogućava </a:t>
            </a:r>
            <a:r>
              <a:rPr lang="en-GB" dirty="0" err="1"/>
              <a:t>organizacijama</a:t>
            </a:r>
            <a:r>
              <a:rPr lang="en-GB" dirty="0"/>
              <a:t> da </a:t>
            </a:r>
            <a:r>
              <a:rPr lang="en-GB" dirty="0" err="1"/>
              <a:t>maksimiziraju</a:t>
            </a:r>
            <a:r>
              <a:rPr lang="en-GB" dirty="0"/>
              <a:t> </a:t>
            </a:r>
            <a:r>
              <a:rPr lang="en-GB" dirty="0" err="1"/>
              <a:t>vrijednost</a:t>
            </a:r>
            <a:r>
              <a:rPr lang="en-GB" dirty="0"/>
              <a:t> </a:t>
            </a:r>
            <a:r>
              <a:rPr lang="en-GB" dirty="0" err="1"/>
              <a:t>svojih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, </a:t>
            </a:r>
            <a:r>
              <a:rPr lang="en-GB" dirty="0" err="1"/>
              <a:t>osiguravajući</a:t>
            </a:r>
            <a:r>
              <a:rPr lang="en-GB" dirty="0"/>
              <a:t> </a:t>
            </a:r>
            <a:r>
              <a:rPr lang="en-GB" dirty="0" err="1"/>
              <a:t>precizne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pravovremene</a:t>
            </a:r>
            <a:r>
              <a:rPr lang="en-GB" dirty="0"/>
              <a:t> </a:t>
            </a:r>
            <a:r>
              <a:rPr lang="en-GB" dirty="0" err="1"/>
              <a:t>uvide</a:t>
            </a:r>
            <a:r>
              <a:rPr lang="en-GB" dirty="0"/>
              <a:t> koji </a:t>
            </a:r>
            <a:r>
              <a:rPr lang="en-GB" dirty="0" err="1"/>
              <a:t>mogu</a:t>
            </a:r>
            <a:r>
              <a:rPr lang="en-GB" dirty="0"/>
              <a:t> </a:t>
            </a:r>
            <a:r>
              <a:rPr lang="en-GB" dirty="0" err="1"/>
              <a:t>značajno</a:t>
            </a:r>
            <a:r>
              <a:rPr lang="en-GB" dirty="0"/>
              <a:t> </a:t>
            </a:r>
            <a:r>
              <a:rPr lang="en-GB" dirty="0" err="1"/>
              <a:t>unaprijediti</a:t>
            </a:r>
            <a:r>
              <a:rPr lang="en-GB" dirty="0"/>
              <a:t> </a:t>
            </a:r>
            <a:r>
              <a:rPr lang="en-GB" dirty="0" err="1"/>
              <a:t>poslovne</a:t>
            </a:r>
            <a:r>
              <a:rPr lang="en-GB" dirty="0"/>
              <a:t> </a:t>
            </a:r>
            <a:r>
              <a:rPr lang="en-GB" dirty="0" err="1"/>
              <a:t>procese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strategij</a:t>
            </a:r>
            <a:r>
              <a:rPr lang="hr-HR" dirty="0"/>
              <a:t>e</a:t>
            </a:r>
          </a:p>
          <a:p>
            <a:pPr>
              <a:lnSpc>
                <a:spcPct val="100000"/>
              </a:lnSpc>
            </a:pPr>
            <a:r>
              <a:rPr lang="hr-HR" dirty="0"/>
              <a:t>- p</a:t>
            </a:r>
            <a:r>
              <a:rPr lang="en-GB" dirty="0" err="1"/>
              <a:t>rojekt</a:t>
            </a:r>
            <a:r>
              <a:rPr lang="en-GB" dirty="0"/>
              <a:t> </a:t>
            </a:r>
            <a:r>
              <a:rPr lang="en-GB" dirty="0" err="1"/>
              <a:t>također</a:t>
            </a:r>
            <a:r>
              <a:rPr lang="en-GB" dirty="0"/>
              <a:t> </a:t>
            </a:r>
            <a:r>
              <a:rPr lang="en-GB" dirty="0" err="1"/>
              <a:t>ističe</a:t>
            </a:r>
            <a:r>
              <a:rPr lang="en-GB" dirty="0"/>
              <a:t> </a:t>
            </a:r>
            <a:r>
              <a:rPr lang="en-GB" dirty="0" err="1"/>
              <a:t>važnost</a:t>
            </a:r>
            <a:r>
              <a:rPr lang="en-GB" dirty="0"/>
              <a:t> </a:t>
            </a:r>
            <a:r>
              <a:rPr lang="en-GB" dirty="0" err="1"/>
              <a:t>kvalitetne</a:t>
            </a:r>
            <a:r>
              <a:rPr lang="en-GB" dirty="0"/>
              <a:t> </a:t>
            </a:r>
            <a:r>
              <a:rPr lang="en-GB" dirty="0" err="1"/>
              <a:t>pripreme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robustnog</a:t>
            </a:r>
            <a:r>
              <a:rPr lang="en-GB" dirty="0"/>
              <a:t> </a:t>
            </a:r>
            <a:r>
              <a:rPr lang="en-GB" dirty="0" err="1"/>
              <a:t>dizajna</a:t>
            </a:r>
            <a:r>
              <a:rPr lang="en-GB" dirty="0"/>
              <a:t> </a:t>
            </a:r>
            <a:r>
              <a:rPr lang="en-GB" dirty="0" err="1"/>
              <a:t>baze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</a:t>
            </a:r>
            <a:r>
              <a:rPr lang="en-GB" dirty="0" err="1"/>
              <a:t>kao</a:t>
            </a:r>
            <a:r>
              <a:rPr lang="en-GB" dirty="0"/>
              <a:t> </a:t>
            </a:r>
            <a:r>
              <a:rPr lang="en-GB" dirty="0" err="1"/>
              <a:t>temelja</a:t>
            </a:r>
            <a:r>
              <a:rPr lang="en-GB" dirty="0"/>
              <a:t> za </a:t>
            </a:r>
            <a:r>
              <a:rPr lang="en-GB" dirty="0" err="1"/>
              <a:t>uspješnu</a:t>
            </a:r>
            <a:r>
              <a:rPr lang="en-GB" dirty="0"/>
              <a:t> </a:t>
            </a:r>
            <a:r>
              <a:rPr lang="en-GB" dirty="0" err="1"/>
              <a:t>analitiku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poslovnu</a:t>
            </a:r>
            <a:r>
              <a:rPr lang="en-GB" dirty="0"/>
              <a:t> </a:t>
            </a:r>
            <a:r>
              <a:rPr lang="en-GB" dirty="0" err="1"/>
              <a:t>inteligenciju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63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28E2-A765-15CC-CDDF-450857C3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Literatura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F672-29C9-360B-2BF0-E930C0DA1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9559"/>
            <a:ext cx="10058400" cy="4023360"/>
          </a:xfrm>
        </p:spPr>
        <p:txBody>
          <a:bodyPr/>
          <a:lstStyle/>
          <a:p>
            <a:r>
              <a:rPr lang="hr-HR" dirty="0"/>
              <a:t>-</a:t>
            </a:r>
            <a:r>
              <a:rPr lang="en-GB" dirty="0"/>
              <a:t>Kimball, R., Ross, M. (2013). The data warehouse toolkit: The definitive guide to dimensional </a:t>
            </a:r>
            <a:r>
              <a:rPr lang="en-GB" dirty="0" err="1"/>
              <a:t>modeling</a:t>
            </a:r>
            <a:r>
              <a:rPr lang="en-GB" dirty="0"/>
              <a:t>. John Wiley and Sons</a:t>
            </a:r>
            <a:endParaRPr lang="hr-HR" dirty="0"/>
          </a:p>
          <a:p>
            <a:r>
              <a:rPr lang="hr-HR" dirty="0"/>
              <a:t>- </a:t>
            </a:r>
            <a:r>
              <a:rPr lang="en-GB" dirty="0"/>
              <a:t>Grossmann, W., </a:t>
            </a:r>
            <a:r>
              <a:rPr lang="en-GB" dirty="0" err="1"/>
              <a:t>Rinderle</a:t>
            </a:r>
            <a:r>
              <a:rPr lang="en-GB" dirty="0"/>
              <a:t>-Ma, S. (2015). Fundamentals of business intelligence. Springer</a:t>
            </a:r>
            <a:endParaRPr lang="hr-HR" dirty="0"/>
          </a:p>
          <a:p>
            <a:r>
              <a:rPr lang="hr-HR" dirty="0"/>
              <a:t>- Power BI Get Started Documentation; </a:t>
            </a:r>
            <a:r>
              <a:rPr lang="hr-HR" dirty="0">
                <a:hlinkClick r:id="rId2"/>
              </a:rPr>
              <a:t>https://learn.microsoft.com/sr-latn-rs/power-bi/fundamentals/</a:t>
            </a:r>
            <a:r>
              <a:rPr lang="hr-H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27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4307-26AC-466C-6CE4-9BF33086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14158"/>
          </a:xfrm>
        </p:spPr>
        <p:txBody>
          <a:bodyPr>
            <a:normAutofit fontScale="90000"/>
          </a:bodyPr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Originalan CSV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B61D8-DC21-E45E-1FFF-5068B0C3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" y="1011981"/>
            <a:ext cx="11988501" cy="4945257"/>
          </a:xfrm>
        </p:spPr>
      </p:pic>
    </p:spTree>
    <p:extLst>
      <p:ext uri="{BB962C8B-B14F-4D97-AF65-F5344CB8AC3E}">
        <p14:creationId xmlns:p14="http://schemas.microsoft.com/office/powerpoint/2010/main" val="413830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B684-139E-87A8-BF1E-72E8F41F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04047"/>
          </a:xfrm>
        </p:spPr>
        <p:txBody>
          <a:bodyPr/>
          <a:lstStyle/>
          <a:p>
            <a:r>
              <a:rPr lang="hr-HR" b="1" dirty="0">
                <a:solidFill>
                  <a:schemeClr val="accent6">
                    <a:lumMod val="75000"/>
                  </a:schemeClr>
                </a:solidFill>
              </a:rPr>
              <a:t>Osnovna analiza podataka u Pythonu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2EF55-D6B6-9D09-9B68-3FA694ED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- Preuzeti CSV se sastoji od preko 54 tisuće redaka i 23 stupca</a:t>
            </a:r>
          </a:p>
          <a:p>
            <a:r>
              <a:rPr lang="hr-HR" dirty="0"/>
              <a:t>- Osnovna analiza podataka provedena je u Juypteru</a:t>
            </a:r>
          </a:p>
          <a:p>
            <a:r>
              <a:rPr lang="hr-HR" sz="2100" dirty="0"/>
              <a:t>- učitano</a:t>
            </a:r>
            <a:r>
              <a:rPr lang="en-GB" sz="2100" dirty="0"/>
              <a:t> </a:t>
            </a:r>
            <a:r>
              <a:rPr lang="en-GB" sz="2100" dirty="0" err="1"/>
              <a:t>iz</a:t>
            </a:r>
            <a:r>
              <a:rPr lang="en-GB" sz="2100" dirty="0"/>
              <a:t> csv u </a:t>
            </a:r>
            <a:r>
              <a:rPr lang="en-GB" sz="2100" dirty="0" err="1"/>
              <a:t>dataframe</a:t>
            </a:r>
            <a:r>
              <a:rPr lang="en-GB" sz="2100" dirty="0"/>
              <a:t> (pandas)</a:t>
            </a:r>
          </a:p>
          <a:p>
            <a:r>
              <a:rPr lang="hr-HR" sz="2100" dirty="0"/>
              <a:t>- </a:t>
            </a:r>
            <a:r>
              <a:rPr lang="en-GB" sz="2100" dirty="0" err="1"/>
              <a:t>pregled</a:t>
            </a:r>
            <a:r>
              <a:rPr lang="en-GB" sz="2100" dirty="0"/>
              <a:t> </a:t>
            </a:r>
            <a:r>
              <a:rPr lang="en-GB" sz="2100" dirty="0" err="1"/>
              <a:t>prvih</a:t>
            </a:r>
            <a:r>
              <a:rPr lang="en-GB" sz="2100" dirty="0"/>
              <a:t> 5 </a:t>
            </a:r>
            <a:r>
              <a:rPr lang="en-GB" sz="2100" dirty="0" err="1"/>
              <a:t>redaka</a:t>
            </a:r>
            <a:endParaRPr lang="en-GB" sz="2100" dirty="0"/>
          </a:p>
          <a:p>
            <a:r>
              <a:rPr lang="hr-HR" sz="2100" dirty="0"/>
              <a:t>- </a:t>
            </a:r>
            <a:r>
              <a:rPr lang="en-GB" sz="2100" dirty="0" err="1"/>
              <a:t>veličina</a:t>
            </a:r>
            <a:r>
              <a:rPr lang="en-GB" sz="2100" dirty="0"/>
              <a:t> </a:t>
            </a:r>
            <a:r>
              <a:rPr lang="en-GB" sz="2100" dirty="0" err="1"/>
              <a:t>skupa</a:t>
            </a:r>
            <a:endParaRPr lang="en-GB" sz="2100" dirty="0"/>
          </a:p>
          <a:p>
            <a:r>
              <a:rPr lang="hr-HR" sz="2100" dirty="0"/>
              <a:t>- </a:t>
            </a:r>
            <a:r>
              <a:rPr lang="en-GB" sz="2100" dirty="0" err="1"/>
              <a:t>nazivi</a:t>
            </a:r>
            <a:r>
              <a:rPr lang="en-GB" sz="2100" dirty="0"/>
              <a:t> </a:t>
            </a:r>
            <a:r>
              <a:rPr lang="en-GB" sz="2100" dirty="0" err="1"/>
              <a:t>stupaca</a:t>
            </a:r>
            <a:endParaRPr lang="en-GB" sz="2100" dirty="0"/>
          </a:p>
          <a:p>
            <a:r>
              <a:rPr lang="hr-HR" sz="2100" dirty="0"/>
              <a:t>- </a:t>
            </a:r>
            <a:r>
              <a:rPr lang="en-GB" sz="2100" dirty="0" err="1"/>
              <a:t>broj</a:t>
            </a:r>
            <a:r>
              <a:rPr lang="en-GB" sz="2100" dirty="0"/>
              <a:t> </a:t>
            </a:r>
            <a:r>
              <a:rPr lang="en-GB" sz="2100" dirty="0" err="1"/>
              <a:t>nedostajućih</a:t>
            </a:r>
            <a:r>
              <a:rPr lang="en-GB" sz="2100" dirty="0"/>
              <a:t> </a:t>
            </a:r>
            <a:r>
              <a:rPr lang="en-GB" sz="2100" dirty="0" err="1"/>
              <a:t>vrijednosti</a:t>
            </a:r>
            <a:r>
              <a:rPr lang="en-GB" sz="2100" dirty="0"/>
              <a:t> po </a:t>
            </a:r>
            <a:r>
              <a:rPr lang="en-GB" sz="2100" dirty="0" err="1"/>
              <a:t>stupcu</a:t>
            </a:r>
            <a:r>
              <a:rPr lang="en-GB" sz="2100" dirty="0"/>
              <a:t> </a:t>
            </a:r>
          </a:p>
          <a:p>
            <a:r>
              <a:rPr lang="hr-HR" sz="2100" dirty="0"/>
              <a:t>- </a:t>
            </a:r>
            <a:r>
              <a:rPr lang="en-GB" sz="2100" dirty="0" err="1"/>
              <a:t>jedinstvene</a:t>
            </a:r>
            <a:r>
              <a:rPr lang="en-GB" sz="2100" dirty="0"/>
              <a:t> </a:t>
            </a:r>
            <a:r>
              <a:rPr lang="en-GB" sz="2100" dirty="0" err="1"/>
              <a:t>vrijednosti</a:t>
            </a:r>
            <a:r>
              <a:rPr lang="en-GB" sz="2100" dirty="0"/>
              <a:t> (.unique())</a:t>
            </a:r>
          </a:p>
          <a:p>
            <a:r>
              <a:rPr lang="hr-HR" sz="2100" dirty="0"/>
              <a:t>- </a:t>
            </a:r>
            <a:r>
              <a:rPr lang="en-GB" sz="2100" dirty="0" err="1"/>
              <a:t>ispis</a:t>
            </a:r>
            <a:r>
              <a:rPr lang="en-GB" sz="2100" dirty="0"/>
              <a:t> </a:t>
            </a:r>
            <a:r>
              <a:rPr lang="en-GB" sz="2100" dirty="0" err="1"/>
              <a:t>tipova</a:t>
            </a:r>
            <a:r>
              <a:rPr lang="en-GB" sz="2100" dirty="0"/>
              <a:t> </a:t>
            </a:r>
            <a:r>
              <a:rPr lang="en-GB" sz="2100" dirty="0" err="1"/>
              <a:t>podataka</a:t>
            </a:r>
            <a:r>
              <a:rPr lang="en-GB" sz="2100" dirty="0"/>
              <a:t> (.</a:t>
            </a:r>
            <a:r>
              <a:rPr lang="en-GB" sz="2100" dirty="0" err="1"/>
              <a:t>dtypes</a:t>
            </a:r>
            <a:r>
              <a:rPr lang="en-GB" sz="2100" dirty="0"/>
              <a:t>)</a:t>
            </a:r>
          </a:p>
          <a:p>
            <a:r>
              <a:rPr lang="hr-HR" sz="2100" dirty="0"/>
              <a:t>- </a:t>
            </a:r>
            <a:r>
              <a:rPr lang="en-GB" sz="2100" dirty="0" err="1"/>
              <a:t>frekvencije</a:t>
            </a:r>
            <a:r>
              <a:rPr lang="en-GB" sz="2100" dirty="0"/>
              <a:t> </a:t>
            </a:r>
            <a:r>
              <a:rPr lang="en-GB" sz="2100" dirty="0" err="1"/>
              <a:t>vrijednosti</a:t>
            </a:r>
            <a:r>
              <a:rPr lang="en-GB" sz="2100" dirty="0"/>
              <a:t> po </a:t>
            </a:r>
            <a:r>
              <a:rPr lang="en-GB" sz="2100" dirty="0" err="1"/>
              <a:t>stupcu</a:t>
            </a:r>
            <a:r>
              <a:rPr lang="en-GB" sz="2100" dirty="0"/>
              <a:t> (</a:t>
            </a:r>
            <a:r>
              <a:rPr lang="en-GB" sz="2100" dirty="0" err="1"/>
              <a:t>petlja</a:t>
            </a:r>
            <a:r>
              <a:rPr lang="en-GB" sz="2100" dirty="0"/>
              <a:t>, data[column].</a:t>
            </a:r>
            <a:r>
              <a:rPr lang="en-GB" sz="2100" dirty="0" err="1"/>
              <a:t>value_counts</a:t>
            </a:r>
            <a:r>
              <a:rPr lang="en-GB" sz="2100" dirty="0"/>
              <a:t>())</a:t>
            </a:r>
            <a:endParaRPr lang="hr-HR" sz="2100" dirty="0"/>
          </a:p>
          <a:p>
            <a:r>
              <a:rPr lang="hr-HR" sz="2100" dirty="0"/>
              <a:t>- brisanje nepotrebnih stupaca</a:t>
            </a:r>
            <a:endParaRPr lang="en-GB" sz="2100" dirty="0"/>
          </a:p>
          <a:p>
            <a:endParaRPr lang="hr-H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5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0354-54B0-CF80-B509-8DFA35CD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198" y="-725379"/>
            <a:ext cx="10058400" cy="1450757"/>
          </a:xfrm>
        </p:spPr>
        <p:txBody>
          <a:bodyPr/>
          <a:lstStyle/>
          <a:p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0E8B6-866E-7F82-EC6D-388A5D18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21" y="190500"/>
            <a:ext cx="9045581" cy="6082808"/>
          </a:xfrm>
        </p:spPr>
      </p:pic>
    </p:spTree>
    <p:extLst>
      <p:ext uri="{BB962C8B-B14F-4D97-AF65-F5344CB8AC3E}">
        <p14:creationId xmlns:p14="http://schemas.microsoft.com/office/powerpoint/2010/main" val="183668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1FB3-E57A-2F47-EDF9-BAA7142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382E7-26D7-985E-4BE1-62306BD4B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61" y="286603"/>
            <a:ext cx="9904637" cy="5439780"/>
          </a:xfrm>
        </p:spPr>
      </p:pic>
    </p:spTree>
    <p:extLst>
      <p:ext uri="{BB962C8B-B14F-4D97-AF65-F5344CB8AC3E}">
        <p14:creationId xmlns:p14="http://schemas.microsoft.com/office/powerpoint/2010/main" val="32688699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731A36"/>
      </a:accent1>
      <a:accent2>
        <a:srgbClr val="E32D91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</TotalTime>
  <Words>971</Words>
  <Application>Microsoft Office PowerPoint</Application>
  <PresentationFormat>Widescreen</PresentationFormat>
  <Paragraphs>91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Open Sans</vt:lpstr>
      <vt:lpstr>ui-sans-serif</vt:lpstr>
      <vt:lpstr>Retrospect</vt:lpstr>
      <vt:lpstr>Projektni zadatak</vt:lpstr>
      <vt:lpstr>Sadržaj</vt:lpstr>
      <vt:lpstr>Dataset</vt:lpstr>
      <vt:lpstr>Dataset</vt:lpstr>
      <vt:lpstr>PowerPoint Presentation</vt:lpstr>
      <vt:lpstr>Originalan CSV</vt:lpstr>
      <vt:lpstr>Osnovna analiza podataka u Pythonu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Stvaranje baze podataka</vt:lpstr>
      <vt:lpstr>Stvaranje tablica u bazi podataka</vt:lpstr>
      <vt:lpstr>PowerPoint Presentation</vt:lpstr>
      <vt:lpstr>Punjenje baze sa podatcima iz CSV-a</vt:lpstr>
      <vt:lpstr>Punjenje tablica</vt:lpstr>
      <vt:lpstr>PowerPoint Presentation</vt:lpstr>
      <vt:lpstr>PowerPoint Presentation</vt:lpstr>
      <vt:lpstr>Dodavanje potrebnih stupaca</vt:lpstr>
      <vt:lpstr>PowerPoint Presentation</vt:lpstr>
      <vt:lpstr>Stvaranje relacijskog modela</vt:lpstr>
      <vt:lpstr>EER dijagram</vt:lpstr>
      <vt:lpstr>Prikaz finalnih tablica</vt:lpstr>
      <vt:lpstr>PowerPoint Presentation</vt:lpstr>
      <vt:lpstr>PowerPoint Presentation</vt:lpstr>
      <vt:lpstr>Izrada dimenzijskog modela</vt:lpstr>
      <vt:lpstr>PowerPoint Presentation</vt:lpstr>
      <vt:lpstr>Star schema</vt:lpstr>
      <vt:lpstr>ETL proces koristeći Pentaho</vt:lpstr>
      <vt:lpstr>Izrada nove baze za skladište podataka</vt:lpstr>
      <vt:lpstr>Database Connection</vt:lpstr>
      <vt:lpstr>Stvaranje dimenzija</vt:lpstr>
      <vt:lpstr>PowerPoint Presentation</vt:lpstr>
      <vt:lpstr>PowerPoint Presentation</vt:lpstr>
      <vt:lpstr>Prikaz finalnih dimenzija</vt:lpstr>
      <vt:lpstr>PowerPoint Presentation</vt:lpstr>
      <vt:lpstr>Stvaranje tablice činjenica</vt:lpstr>
      <vt:lpstr>PowerPoint Presentation</vt:lpstr>
      <vt:lpstr>PowerPoint Presentation</vt:lpstr>
      <vt:lpstr>PowerPoint Presentation</vt:lpstr>
      <vt:lpstr>Finalna tablica činjenica</vt:lpstr>
      <vt:lpstr>PowerPoint Presentation</vt:lpstr>
      <vt:lpstr>Vizualizacija podatka u OLAP procesu</vt:lpstr>
      <vt:lpstr>PowerPoint Presentation</vt:lpstr>
      <vt:lpstr>PowerPoint Presentation</vt:lpstr>
      <vt:lpstr>PowerPoint Presentation</vt:lpstr>
      <vt:lpstr>Zaključak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 Pleše</dc:creator>
  <cp:lastModifiedBy>Ivana Pleše</cp:lastModifiedBy>
  <cp:revision>1</cp:revision>
  <dcterms:created xsi:type="dcterms:W3CDTF">2024-05-23T01:08:11Z</dcterms:created>
  <dcterms:modified xsi:type="dcterms:W3CDTF">2024-05-23T16:41:10Z</dcterms:modified>
</cp:coreProperties>
</file>